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1"/>
  </p:notesMasterIdLst>
  <p:handoutMasterIdLst>
    <p:handoutMasterId r:id="rId52"/>
  </p:handoutMasterIdLst>
  <p:sldIdLst>
    <p:sldId id="256" r:id="rId5"/>
    <p:sldId id="326" r:id="rId6"/>
    <p:sldId id="2147309246" r:id="rId7"/>
    <p:sldId id="2147309242" r:id="rId8"/>
    <p:sldId id="2147309238" r:id="rId9"/>
    <p:sldId id="2147309247" r:id="rId10"/>
    <p:sldId id="2147309125" r:id="rId11"/>
    <p:sldId id="2876" r:id="rId12"/>
    <p:sldId id="2927" r:id="rId13"/>
    <p:sldId id="2946" r:id="rId14"/>
    <p:sldId id="2147309248" r:id="rId15"/>
    <p:sldId id="2147309249" r:id="rId16"/>
    <p:sldId id="2147309243" r:id="rId17"/>
    <p:sldId id="687" r:id="rId18"/>
    <p:sldId id="2147309237" r:id="rId19"/>
    <p:sldId id="2147309244" r:id="rId20"/>
    <p:sldId id="2147309210" r:id="rId21"/>
    <p:sldId id="2147309245" r:id="rId22"/>
    <p:sldId id="2147309235" r:id="rId23"/>
    <p:sldId id="2147309250" r:id="rId24"/>
    <p:sldId id="2147309252" r:id="rId25"/>
    <p:sldId id="2147309225" r:id="rId26"/>
    <p:sldId id="707" r:id="rId27"/>
    <p:sldId id="2147309227" r:id="rId28"/>
    <p:sldId id="693" r:id="rId29"/>
    <p:sldId id="695" r:id="rId30"/>
    <p:sldId id="692" r:id="rId31"/>
    <p:sldId id="2147309253" r:id="rId32"/>
    <p:sldId id="2147309255" r:id="rId33"/>
    <p:sldId id="690" r:id="rId34"/>
    <p:sldId id="2147309254" r:id="rId35"/>
    <p:sldId id="716" r:id="rId36"/>
    <p:sldId id="2147309228" r:id="rId37"/>
    <p:sldId id="715" r:id="rId38"/>
    <p:sldId id="2147309256" r:id="rId39"/>
    <p:sldId id="2147309257" r:id="rId40"/>
    <p:sldId id="709" r:id="rId41"/>
    <p:sldId id="712" r:id="rId42"/>
    <p:sldId id="2147309258" r:id="rId43"/>
    <p:sldId id="2147309259" r:id="rId44"/>
    <p:sldId id="2147309263" r:id="rId45"/>
    <p:sldId id="2147309262" r:id="rId46"/>
    <p:sldId id="2147309231" r:id="rId47"/>
    <p:sldId id="713" r:id="rId48"/>
    <p:sldId id="2147309224" r:id="rId49"/>
    <p:sldId id="677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5CA2E4-F1D8-4DC8-9667-28DAA83DA0D9}">
          <p14:sldIdLst>
            <p14:sldId id="256"/>
            <p14:sldId id="326"/>
            <p14:sldId id="2147309246"/>
            <p14:sldId id="2147309242"/>
            <p14:sldId id="2147309238"/>
          </p14:sldIdLst>
        </p14:section>
        <p14:section name="Untitled Section" id="{C515C38C-21B4-498D-986A-89828E73855B}">
          <p14:sldIdLst>
            <p14:sldId id="2147309247"/>
            <p14:sldId id="2147309125"/>
            <p14:sldId id="2876"/>
            <p14:sldId id="2927"/>
            <p14:sldId id="2946"/>
          </p14:sldIdLst>
        </p14:section>
        <p14:section name="Untitled Section" id="{A37636D8-AEBB-4154-8C21-D03FD3420F16}">
          <p14:sldIdLst>
            <p14:sldId id="2147309248"/>
            <p14:sldId id="2147309249"/>
            <p14:sldId id="2147309243"/>
            <p14:sldId id="687"/>
            <p14:sldId id="2147309237"/>
            <p14:sldId id="2147309244"/>
            <p14:sldId id="2147309210"/>
            <p14:sldId id="2147309245"/>
          </p14:sldIdLst>
        </p14:section>
        <p14:section name="Untitled Section" id="{B9945394-0051-43E9-ABB8-A67A5E5AC169}">
          <p14:sldIdLst>
            <p14:sldId id="2147309235"/>
            <p14:sldId id="2147309250"/>
            <p14:sldId id="2147309252"/>
            <p14:sldId id="2147309225"/>
            <p14:sldId id="707"/>
            <p14:sldId id="2147309227"/>
            <p14:sldId id="693"/>
            <p14:sldId id="695"/>
            <p14:sldId id="692"/>
            <p14:sldId id="2147309253"/>
            <p14:sldId id="2147309255"/>
            <p14:sldId id="690"/>
            <p14:sldId id="2147309254"/>
          </p14:sldIdLst>
        </p14:section>
        <p14:section name="Untitled Section" id="{F49F7D65-C7E2-4715-A165-1D2775BE2AB8}">
          <p14:sldIdLst>
            <p14:sldId id="716"/>
            <p14:sldId id="2147309228"/>
            <p14:sldId id="715"/>
            <p14:sldId id="2147309256"/>
            <p14:sldId id="2147309257"/>
            <p14:sldId id="709"/>
            <p14:sldId id="712"/>
            <p14:sldId id="2147309258"/>
            <p14:sldId id="2147309259"/>
            <p14:sldId id="2147309263"/>
          </p14:sldIdLst>
        </p14:section>
        <p14:section name="Untitled Section" id="{B3395552-94E9-454D-B93B-EAE89566A689}">
          <p14:sldIdLst>
            <p14:sldId id="2147309262"/>
            <p14:sldId id="2147309231"/>
          </p14:sldIdLst>
        </p14:section>
        <p14:section name="Untitled Section" id="{FBE20B56-ADF3-4A14-BAF4-9ECA021941AA}">
          <p14:sldIdLst>
            <p14:sldId id="713"/>
            <p14:sldId id="2147309224"/>
            <p14:sldId id="6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7E6E6"/>
    <a:srgbClr val="A252FF"/>
    <a:srgbClr val="BF2E1B"/>
    <a:srgbClr val="BD271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642" autoAdjust="0"/>
    <p:restoredTop sz="86393"/>
  </p:normalViewPr>
  <p:slideViewPr>
    <p:cSldViewPr snapToGrid="0">
      <p:cViewPr varScale="1">
        <p:scale>
          <a:sx n="92" d="100"/>
          <a:sy n="92" d="100"/>
        </p:scale>
        <p:origin x="564" y="84"/>
      </p:cViewPr>
      <p:guideLst>
        <p:guide orient="horz" pos="958"/>
        <p:guide pos="243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6/11/relationships/changesInfo" Target="changesInfos/changesInfo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Appiani" userId="127408e6-adc6-46d1-b9e1-771a05a9b6a6" providerId="ADAL" clId="{35E86338-D5A8-DE41-B0A8-32EEFD84C80D}"/>
    <pc:docChg chg="undo custSel addSld modSld">
      <pc:chgData name="Alessandro Appiani" userId="127408e6-adc6-46d1-b9e1-771a05a9b6a6" providerId="ADAL" clId="{35E86338-D5A8-DE41-B0A8-32EEFD84C80D}" dt="2023-10-31T09:34:56.364" v="86" actId="1076"/>
      <pc:docMkLst>
        <pc:docMk/>
      </pc:docMkLst>
      <pc:sldChg chg="mod modShow">
        <pc:chgData name="Alessandro Appiani" userId="127408e6-adc6-46d1-b9e1-771a05a9b6a6" providerId="ADAL" clId="{35E86338-D5A8-DE41-B0A8-32EEFD84C80D}" dt="2023-10-31T09:32:58.527" v="1" actId="729"/>
        <pc:sldMkLst>
          <pc:docMk/>
          <pc:sldMk cId="1587421281" sldId="677"/>
        </pc:sldMkLst>
      </pc:sldChg>
      <pc:sldChg chg="delSp modSp add mod">
        <pc:chgData name="Alessandro Appiani" userId="127408e6-adc6-46d1-b9e1-771a05a9b6a6" providerId="ADAL" clId="{35E86338-D5A8-DE41-B0A8-32EEFD84C80D}" dt="2023-10-31T09:34:56.364" v="86" actId="1076"/>
        <pc:sldMkLst>
          <pc:docMk/>
          <pc:sldMk cId="3966439926" sldId="685"/>
        </pc:sldMkLst>
        <pc:spChg chg="del">
          <ac:chgData name="Alessandro Appiani" userId="127408e6-adc6-46d1-b9e1-771a05a9b6a6" providerId="ADAL" clId="{35E86338-D5A8-DE41-B0A8-32EEFD84C80D}" dt="2023-10-31T09:33:04.168" v="3" actId="478"/>
          <ac:spMkLst>
            <pc:docMk/>
            <pc:sldMk cId="3966439926" sldId="685"/>
            <ac:spMk id="11" creationId="{5994D9C8-5653-B524-5560-E1840EA2637C}"/>
          </ac:spMkLst>
        </pc:spChg>
        <pc:spChg chg="mod">
          <ac:chgData name="Alessandro Appiani" userId="127408e6-adc6-46d1-b9e1-771a05a9b6a6" providerId="ADAL" clId="{35E86338-D5A8-DE41-B0A8-32EEFD84C80D}" dt="2023-10-31T09:34:56.364" v="86" actId="1076"/>
          <ac:spMkLst>
            <pc:docMk/>
            <pc:sldMk cId="3966439926" sldId="685"/>
            <ac:spMk id="12" creationId="{CA8919AE-3572-BE20-F47B-4FA152F4589C}"/>
          </ac:spMkLst>
        </pc:spChg>
        <pc:grpChg chg="mod">
          <ac:chgData name="Alessandro Appiani" userId="127408e6-adc6-46d1-b9e1-771a05a9b6a6" providerId="ADAL" clId="{35E86338-D5A8-DE41-B0A8-32EEFD84C80D}" dt="2023-10-31T09:33:21.850" v="7" actId="1076"/>
          <ac:grpSpMkLst>
            <pc:docMk/>
            <pc:sldMk cId="3966439926" sldId="685"/>
            <ac:grpSpMk id="7" creationId="{3F71381B-ED7A-D0BA-73B1-A4028231B476}"/>
          </ac:grpSpMkLst>
        </pc:grpChg>
        <pc:picChg chg="mod">
          <ac:chgData name="Alessandro Appiani" userId="127408e6-adc6-46d1-b9e1-771a05a9b6a6" providerId="ADAL" clId="{35E86338-D5A8-DE41-B0A8-32EEFD84C80D}" dt="2023-10-31T09:33:14.063" v="6" actId="1076"/>
          <ac:picMkLst>
            <pc:docMk/>
            <pc:sldMk cId="3966439926" sldId="685"/>
            <ac:picMk id="5" creationId="{5467365D-BD91-7680-3246-81473F096F1B}"/>
          </ac:picMkLst>
        </pc:picChg>
        <pc:picChg chg="del">
          <ac:chgData name="Alessandro Appiani" userId="127408e6-adc6-46d1-b9e1-771a05a9b6a6" providerId="ADAL" clId="{35E86338-D5A8-DE41-B0A8-32EEFD84C80D}" dt="2023-10-31T09:33:02.481" v="2" actId="478"/>
          <ac:picMkLst>
            <pc:docMk/>
            <pc:sldMk cId="3966439926" sldId="685"/>
            <ac:picMk id="13" creationId="{8C802D06-125B-F774-7B1B-1D0CA9398F5E}"/>
          </ac:picMkLst>
        </pc:picChg>
      </pc:sldChg>
    </pc:docChg>
  </pc:docChgLst>
  <pc:docChgLst>
    <pc:chgData name="Gloria Damonte" userId="587962b1-48e8-42f0-952a-17dbdecd9d75" providerId="ADAL" clId="{4E5E7E65-D061-422D-B45A-8A8034963783}"/>
    <pc:docChg chg="undo custSel delSld modSld">
      <pc:chgData name="Gloria Damonte" userId="587962b1-48e8-42f0-952a-17dbdecd9d75" providerId="ADAL" clId="{4E5E7E65-D061-422D-B45A-8A8034963783}" dt="2023-11-06T13:02:44.408" v="76" actId="47"/>
      <pc:docMkLst>
        <pc:docMk/>
      </pc:docMkLst>
      <pc:sldChg chg="addSp delSp modSp mod modShow">
        <pc:chgData name="Gloria Damonte" userId="587962b1-48e8-42f0-952a-17dbdecd9d75" providerId="ADAL" clId="{4E5E7E65-D061-422D-B45A-8A8034963783}" dt="2023-11-06T13:01:47.741" v="75" actId="1076"/>
        <pc:sldMkLst>
          <pc:docMk/>
          <pc:sldMk cId="1587421281" sldId="677"/>
        </pc:sldMkLst>
        <pc:spChg chg="add mod">
          <ac:chgData name="Gloria Damonte" userId="587962b1-48e8-42f0-952a-17dbdecd9d75" providerId="ADAL" clId="{4E5E7E65-D061-422D-B45A-8A8034963783}" dt="2023-11-06T13:01:47.741" v="75" actId="1076"/>
          <ac:spMkLst>
            <pc:docMk/>
            <pc:sldMk cId="1587421281" sldId="677"/>
            <ac:spMk id="2" creationId="{BDA8038A-C325-A8BF-E5E2-C3C82B32312E}"/>
          </ac:spMkLst>
        </pc:spChg>
        <pc:spChg chg="add mod">
          <ac:chgData name="Gloria Damonte" userId="587962b1-48e8-42f0-952a-17dbdecd9d75" providerId="ADAL" clId="{4E5E7E65-D061-422D-B45A-8A8034963783}" dt="2023-11-06T13:01:32.250" v="72" actId="1076"/>
          <ac:spMkLst>
            <pc:docMk/>
            <pc:sldMk cId="1587421281" sldId="677"/>
            <ac:spMk id="4" creationId="{D2D81507-599B-4806-D916-729A65A08DA9}"/>
          </ac:spMkLst>
        </pc:spChg>
        <pc:spChg chg="mod">
          <ac:chgData name="Gloria Damonte" userId="587962b1-48e8-42f0-952a-17dbdecd9d75" providerId="ADAL" clId="{4E5E7E65-D061-422D-B45A-8A8034963783}" dt="2023-11-06T13:01:43.253" v="74" actId="1076"/>
          <ac:spMkLst>
            <pc:docMk/>
            <pc:sldMk cId="1587421281" sldId="677"/>
            <ac:spMk id="11" creationId="{5994D9C8-5653-B524-5560-E1840EA2637C}"/>
          </ac:spMkLst>
        </pc:spChg>
        <pc:spChg chg="del">
          <ac:chgData name="Gloria Damonte" userId="587962b1-48e8-42f0-952a-17dbdecd9d75" providerId="ADAL" clId="{4E5E7E65-D061-422D-B45A-8A8034963783}" dt="2023-11-06T13:01:17.198" v="67" actId="478"/>
          <ac:spMkLst>
            <pc:docMk/>
            <pc:sldMk cId="1587421281" sldId="677"/>
            <ac:spMk id="12" creationId="{CA8919AE-3572-BE20-F47B-4FA152F4589C}"/>
          </ac:spMkLst>
        </pc:spChg>
        <pc:grpChg chg="add del mod">
          <ac:chgData name="Gloria Damonte" userId="587962b1-48e8-42f0-952a-17dbdecd9d75" providerId="ADAL" clId="{4E5E7E65-D061-422D-B45A-8A8034963783}" dt="2023-11-06T13:01:00.331" v="64" actId="21"/>
          <ac:grpSpMkLst>
            <pc:docMk/>
            <pc:sldMk cId="1587421281" sldId="677"/>
            <ac:grpSpMk id="7" creationId="{3F71381B-ED7A-D0BA-73B1-A4028231B476}"/>
          </ac:grpSpMkLst>
        </pc:grpChg>
        <pc:picChg chg="mod ord">
          <ac:chgData name="Gloria Damonte" userId="587962b1-48e8-42f0-952a-17dbdecd9d75" providerId="ADAL" clId="{4E5E7E65-D061-422D-B45A-8A8034963783}" dt="2023-11-06T13:00:45.839" v="59" actId="1076"/>
          <ac:picMkLst>
            <pc:docMk/>
            <pc:sldMk cId="1587421281" sldId="677"/>
            <ac:picMk id="5" creationId="{5467365D-BD91-7680-3246-81473F096F1B}"/>
          </ac:picMkLst>
        </pc:picChg>
        <pc:picChg chg="del">
          <ac:chgData name="Gloria Damonte" userId="587962b1-48e8-42f0-952a-17dbdecd9d75" providerId="ADAL" clId="{4E5E7E65-D061-422D-B45A-8A8034963783}" dt="2023-11-06T13:01:08.513" v="65" actId="478"/>
          <ac:picMkLst>
            <pc:docMk/>
            <pc:sldMk cId="1587421281" sldId="677"/>
            <ac:picMk id="10" creationId="{E9DFD768-5AC6-301D-B0FD-B617767830EB}"/>
          </ac:picMkLst>
        </pc:picChg>
        <pc:picChg chg="del">
          <ac:chgData name="Gloria Damonte" userId="587962b1-48e8-42f0-952a-17dbdecd9d75" providerId="ADAL" clId="{4E5E7E65-D061-422D-B45A-8A8034963783}" dt="2023-11-06T13:00:23.706" v="11" actId="478"/>
          <ac:picMkLst>
            <pc:docMk/>
            <pc:sldMk cId="1587421281" sldId="677"/>
            <ac:picMk id="13" creationId="{8C802D06-125B-F774-7B1B-1D0CA9398F5E}"/>
          </ac:picMkLst>
        </pc:picChg>
      </pc:sldChg>
      <pc:sldChg chg="del">
        <pc:chgData name="Gloria Damonte" userId="587962b1-48e8-42f0-952a-17dbdecd9d75" providerId="ADAL" clId="{4E5E7E65-D061-422D-B45A-8A8034963783}" dt="2023-11-06T13:02:44.408" v="76" actId="47"/>
        <pc:sldMkLst>
          <pc:docMk/>
          <pc:sldMk cId="3966439926" sldId="685"/>
        </pc:sldMkLst>
      </pc:sldChg>
    </pc:docChg>
  </pc:docChgLst>
  <pc:docChgLst>
    <pc:chgData name="Marco Parenzan" userId="a83bbb23f3e251dc" providerId="LiveId" clId="{46EE9A34-8703-4337-BDB7-AAE555D19EAC}"/>
    <pc:docChg chg="undo redo custSel addSld delSld modSld sldOrd addSection delSection modSection">
      <pc:chgData name="Marco Parenzan" userId="a83bbb23f3e251dc" providerId="LiveId" clId="{46EE9A34-8703-4337-BDB7-AAE555D19EAC}" dt="2023-11-30T07:24:20.765" v="3137" actId="47"/>
      <pc:docMkLst>
        <pc:docMk/>
      </pc:docMkLst>
      <pc:sldChg chg="addSp delSp modSp mod">
        <pc:chgData name="Marco Parenzan" userId="a83bbb23f3e251dc" providerId="LiveId" clId="{46EE9A34-8703-4337-BDB7-AAE555D19EAC}" dt="2023-11-30T07:21:27.109" v="3136" actId="1076"/>
        <pc:sldMkLst>
          <pc:docMk/>
          <pc:sldMk cId="1690921560" sldId="256"/>
        </pc:sldMkLst>
        <pc:spChg chg="mod">
          <ac:chgData name="Marco Parenzan" userId="a83bbb23f3e251dc" providerId="LiveId" clId="{46EE9A34-8703-4337-BDB7-AAE555D19EAC}" dt="2023-11-22T22:40:34.832" v="4" actId="20577"/>
          <ac:spMkLst>
            <pc:docMk/>
            <pc:sldMk cId="1690921560" sldId="256"/>
            <ac:spMk id="2" creationId="{088FAA56-23E9-47A0-8B71-9B0FA28B9DC1}"/>
          </ac:spMkLst>
        </pc:spChg>
        <pc:spChg chg="del mod">
          <ac:chgData name="Marco Parenzan" userId="a83bbb23f3e251dc" providerId="LiveId" clId="{46EE9A34-8703-4337-BDB7-AAE555D19EAC}" dt="2023-11-26T16:38:36.711" v="752" actId="478"/>
          <ac:spMkLst>
            <pc:docMk/>
            <pc:sldMk cId="1690921560" sldId="256"/>
            <ac:spMk id="3" creationId="{4DE90790-12D2-4B3F-937E-BB0B4D8B9052}"/>
          </ac:spMkLst>
        </pc:spChg>
        <pc:spChg chg="del">
          <ac:chgData name="Marco Parenzan" userId="a83bbb23f3e251dc" providerId="LiveId" clId="{46EE9A34-8703-4337-BDB7-AAE555D19EAC}" dt="2023-11-22T22:40:56.858" v="59" actId="478"/>
          <ac:spMkLst>
            <pc:docMk/>
            <pc:sldMk cId="1690921560" sldId="256"/>
            <ac:spMk id="4" creationId="{0227F04E-ED33-730E-7618-A6575A952154}"/>
          </ac:spMkLst>
        </pc:spChg>
        <pc:spChg chg="add mod">
          <ac:chgData name="Marco Parenzan" userId="a83bbb23f3e251dc" providerId="LiveId" clId="{46EE9A34-8703-4337-BDB7-AAE555D19EAC}" dt="2023-11-26T16:38:36.711" v="752" actId="478"/>
          <ac:spMkLst>
            <pc:docMk/>
            <pc:sldMk cId="1690921560" sldId="256"/>
            <ac:spMk id="5" creationId="{287B34B3-9F60-8ABF-8346-8AB7E5C8D98A}"/>
          </ac:spMkLst>
        </pc:spChg>
        <pc:spChg chg="add mod">
          <ac:chgData name="Marco Parenzan" userId="a83bbb23f3e251dc" providerId="LiveId" clId="{46EE9A34-8703-4337-BDB7-AAE555D19EAC}" dt="2023-11-30T07:21:27.109" v="3136" actId="1076"/>
          <ac:spMkLst>
            <pc:docMk/>
            <pc:sldMk cId="1690921560" sldId="256"/>
            <ac:spMk id="6" creationId="{F05295DD-C802-56DF-8C08-8AA94A6FF072}"/>
          </ac:spMkLst>
        </pc:spChg>
        <pc:spChg chg="mod">
          <ac:chgData name="Marco Parenzan" userId="a83bbb23f3e251dc" providerId="LiveId" clId="{46EE9A34-8703-4337-BDB7-AAE555D19EAC}" dt="2023-11-26T16:38:37.301" v="753"/>
          <ac:spMkLst>
            <pc:docMk/>
            <pc:sldMk cId="1690921560" sldId="256"/>
            <ac:spMk id="9" creationId="{0C086D7A-A667-69AC-8E67-FD6DE61A56DA}"/>
          </ac:spMkLst>
        </pc:spChg>
        <pc:spChg chg="mod">
          <ac:chgData name="Marco Parenzan" userId="a83bbb23f3e251dc" providerId="LiveId" clId="{46EE9A34-8703-4337-BDB7-AAE555D19EAC}" dt="2023-11-26T16:38:37.301" v="753"/>
          <ac:spMkLst>
            <pc:docMk/>
            <pc:sldMk cId="1690921560" sldId="256"/>
            <ac:spMk id="12" creationId="{746BBA2E-F35C-2A58-1312-E0E343521C01}"/>
          </ac:spMkLst>
        </pc:spChg>
        <pc:spChg chg="mod">
          <ac:chgData name="Marco Parenzan" userId="a83bbb23f3e251dc" providerId="LiveId" clId="{46EE9A34-8703-4337-BDB7-AAE555D19EAC}" dt="2023-11-26T16:38:37.301" v="753"/>
          <ac:spMkLst>
            <pc:docMk/>
            <pc:sldMk cId="1690921560" sldId="256"/>
            <ac:spMk id="15" creationId="{86EFEEA8-FF25-0A2F-2EE7-DF3FDE1DF39D}"/>
          </ac:spMkLst>
        </pc:spChg>
        <pc:spChg chg="mod">
          <ac:chgData name="Marco Parenzan" userId="a83bbb23f3e251dc" providerId="LiveId" clId="{46EE9A34-8703-4337-BDB7-AAE555D19EAC}" dt="2023-11-26T16:38:37.301" v="753"/>
          <ac:spMkLst>
            <pc:docMk/>
            <pc:sldMk cId="1690921560" sldId="256"/>
            <ac:spMk id="18" creationId="{E8D0D06B-B093-3A6E-5C3E-48B899E4E6F3}"/>
          </ac:spMkLst>
        </pc:spChg>
        <pc:spChg chg="mod">
          <ac:chgData name="Marco Parenzan" userId="a83bbb23f3e251dc" providerId="LiveId" clId="{46EE9A34-8703-4337-BDB7-AAE555D19EAC}" dt="2023-11-26T16:38:37.301" v="753"/>
          <ac:spMkLst>
            <pc:docMk/>
            <pc:sldMk cId="1690921560" sldId="256"/>
            <ac:spMk id="21" creationId="{825FDD46-DE13-C811-10CB-50CB78396D9C}"/>
          </ac:spMkLst>
        </pc:spChg>
        <pc:grpChg chg="add mod">
          <ac:chgData name="Marco Parenzan" userId="a83bbb23f3e251dc" providerId="LiveId" clId="{46EE9A34-8703-4337-BDB7-AAE555D19EAC}" dt="2023-11-26T16:38:37.301" v="753"/>
          <ac:grpSpMkLst>
            <pc:docMk/>
            <pc:sldMk cId="1690921560" sldId="256"/>
            <ac:grpSpMk id="7" creationId="{708A859F-03EF-3509-A6E7-56EF57A83F29}"/>
          </ac:grpSpMkLst>
        </pc:grpChg>
        <pc:grpChg chg="add mod">
          <ac:chgData name="Marco Parenzan" userId="a83bbb23f3e251dc" providerId="LiveId" clId="{46EE9A34-8703-4337-BDB7-AAE555D19EAC}" dt="2023-11-26T16:38:37.301" v="753"/>
          <ac:grpSpMkLst>
            <pc:docMk/>
            <pc:sldMk cId="1690921560" sldId="256"/>
            <ac:grpSpMk id="10" creationId="{C08F0280-4367-EEA0-7176-AD9FE20C8F10}"/>
          </ac:grpSpMkLst>
        </pc:grpChg>
        <pc:grpChg chg="add mod">
          <ac:chgData name="Marco Parenzan" userId="a83bbb23f3e251dc" providerId="LiveId" clId="{46EE9A34-8703-4337-BDB7-AAE555D19EAC}" dt="2023-11-26T16:38:37.301" v="753"/>
          <ac:grpSpMkLst>
            <pc:docMk/>
            <pc:sldMk cId="1690921560" sldId="256"/>
            <ac:grpSpMk id="13" creationId="{7EEA36C9-35F1-98DF-4C06-DFB9729F3BD2}"/>
          </ac:grpSpMkLst>
        </pc:grpChg>
        <pc:grpChg chg="add mod">
          <ac:chgData name="Marco Parenzan" userId="a83bbb23f3e251dc" providerId="LiveId" clId="{46EE9A34-8703-4337-BDB7-AAE555D19EAC}" dt="2023-11-26T16:38:37.301" v="753"/>
          <ac:grpSpMkLst>
            <pc:docMk/>
            <pc:sldMk cId="1690921560" sldId="256"/>
            <ac:grpSpMk id="16" creationId="{D4D01091-8A8B-D6BA-C19C-CD08384BB954}"/>
          </ac:grpSpMkLst>
        </pc:grpChg>
        <pc:grpChg chg="add mod">
          <ac:chgData name="Marco Parenzan" userId="a83bbb23f3e251dc" providerId="LiveId" clId="{46EE9A34-8703-4337-BDB7-AAE555D19EAC}" dt="2023-11-26T16:38:37.301" v="753"/>
          <ac:grpSpMkLst>
            <pc:docMk/>
            <pc:sldMk cId="1690921560" sldId="256"/>
            <ac:grpSpMk id="19" creationId="{422A6F93-D419-2082-D795-E7E548831112}"/>
          </ac:grpSpMkLst>
        </pc:grpChg>
        <pc:picChg chg="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8" creationId="{8831924E-B31E-7245-D7FE-6E439BE64B55}"/>
          </ac:picMkLst>
        </pc:picChg>
        <pc:picChg chg="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11" creationId="{A505AFBF-71A3-9681-32D6-0FFD36C64FB7}"/>
          </ac:picMkLst>
        </pc:picChg>
        <pc:picChg chg="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14" creationId="{68CB6336-2985-CA05-5FCE-6B36733D55E6}"/>
          </ac:picMkLst>
        </pc:picChg>
        <pc:picChg chg="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17" creationId="{586659C2-229D-0171-3AC4-D153378A3923}"/>
          </ac:picMkLst>
        </pc:picChg>
        <pc:picChg chg="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20" creationId="{3B11CD8A-441F-BF6B-C296-36E666B85AE9}"/>
          </ac:picMkLst>
        </pc:picChg>
        <pc:picChg chg="add mod">
          <ac:chgData name="Marco Parenzan" userId="a83bbb23f3e251dc" providerId="LiveId" clId="{46EE9A34-8703-4337-BDB7-AAE555D19EAC}" dt="2023-11-26T16:38:37.301" v="753"/>
          <ac:picMkLst>
            <pc:docMk/>
            <pc:sldMk cId="1690921560" sldId="256"/>
            <ac:picMk id="22" creationId="{7B45D7D8-AA61-B556-5630-DC7F30423FED}"/>
          </ac:picMkLst>
        </pc:picChg>
      </pc:sldChg>
      <pc:sldChg chg="add del">
        <pc:chgData name="Marco Parenzan" userId="a83bbb23f3e251dc" providerId="LiveId" clId="{46EE9A34-8703-4337-BDB7-AAE555D19EAC}" dt="2023-11-30T05:31:38.363" v="2854" actId="18676"/>
        <pc:sldMkLst>
          <pc:docMk/>
          <pc:sldMk cId="1179207338" sldId="294"/>
        </pc:sldMkLst>
      </pc:sldChg>
      <pc:sldChg chg="add del">
        <pc:chgData name="Marco Parenzan" userId="a83bbb23f3e251dc" providerId="LiveId" clId="{46EE9A34-8703-4337-BDB7-AAE555D19EAC}" dt="2023-11-26T17:32:38.627" v="921" actId="2696"/>
        <pc:sldMkLst>
          <pc:docMk/>
          <pc:sldMk cId="3068560553" sldId="294"/>
        </pc:sldMkLst>
      </pc:sldChg>
      <pc:sldChg chg="add del ord">
        <pc:chgData name="Marco Parenzan" userId="a83bbb23f3e251dc" providerId="LiveId" clId="{46EE9A34-8703-4337-BDB7-AAE555D19EAC}" dt="2023-11-26T17:32:00.858" v="916" actId="2696"/>
        <pc:sldMkLst>
          <pc:docMk/>
          <pc:sldMk cId="3930393713" sldId="294"/>
        </pc:sldMkLst>
      </pc:sldChg>
      <pc:sldChg chg="modSp add del mod">
        <pc:chgData name="Marco Parenzan" userId="a83bbb23f3e251dc" providerId="LiveId" clId="{46EE9A34-8703-4337-BDB7-AAE555D19EAC}" dt="2023-11-26T17:21:12.845" v="762" actId="20577"/>
        <pc:sldMkLst>
          <pc:docMk/>
          <pc:sldMk cId="777191069" sldId="326"/>
        </pc:sldMkLst>
        <pc:spChg chg="mod">
          <ac:chgData name="Marco Parenzan" userId="a83bbb23f3e251dc" providerId="LiveId" clId="{46EE9A34-8703-4337-BDB7-AAE555D19EAC}" dt="2023-11-26T17:21:12.845" v="762" actId="20577"/>
          <ac:spMkLst>
            <pc:docMk/>
            <pc:sldMk cId="777191069" sldId="326"/>
            <ac:spMk id="18" creationId="{9A5427C2-E97B-C3DB-01B9-28D77C60351B}"/>
          </ac:spMkLst>
        </pc:spChg>
      </pc:sldChg>
      <pc:sldChg chg="add del ord">
        <pc:chgData name="Marco Parenzan" userId="a83bbb23f3e251dc" providerId="LiveId" clId="{46EE9A34-8703-4337-BDB7-AAE555D19EAC}" dt="2023-11-26T17:32:35.724" v="920" actId="47"/>
        <pc:sldMkLst>
          <pc:docMk/>
          <pc:sldMk cId="803144603" sldId="647"/>
        </pc:sldMkLst>
      </pc:sldChg>
      <pc:sldChg chg="add del ord">
        <pc:chgData name="Marco Parenzan" userId="a83bbb23f3e251dc" providerId="LiveId" clId="{46EE9A34-8703-4337-BDB7-AAE555D19EAC}" dt="2023-11-30T05:31:38.363" v="2854" actId="18676"/>
        <pc:sldMkLst>
          <pc:docMk/>
          <pc:sldMk cId="1342672575" sldId="671"/>
        </pc:sldMkLst>
      </pc:sldChg>
      <pc:sldChg chg="addSp delSp modSp mod">
        <pc:chgData name="Marco Parenzan" userId="a83bbb23f3e251dc" providerId="LiveId" clId="{46EE9A34-8703-4337-BDB7-AAE555D19EAC}" dt="2023-11-30T05:36:18.724" v="2905" actId="1076"/>
        <pc:sldMkLst>
          <pc:docMk/>
          <pc:sldMk cId="1587421281" sldId="677"/>
        </pc:sldMkLst>
        <pc:spChg chg="add mod">
          <ac:chgData name="Marco Parenzan" userId="a83bbb23f3e251dc" providerId="LiveId" clId="{46EE9A34-8703-4337-BDB7-AAE555D19EAC}" dt="2023-11-30T05:36:18.724" v="2905" actId="1076"/>
          <ac:spMkLst>
            <pc:docMk/>
            <pc:sldMk cId="1587421281" sldId="677"/>
            <ac:spMk id="2" creationId="{12FD317E-264A-C06F-AAF5-6E1F7B4655AB}"/>
          </ac:spMkLst>
        </pc:spChg>
        <pc:spChg chg="del">
          <ac:chgData name="Marco Parenzan" userId="a83bbb23f3e251dc" providerId="LiveId" clId="{46EE9A34-8703-4337-BDB7-AAE555D19EAC}" dt="2023-11-22T22:41:15.794" v="65" actId="478"/>
          <ac:spMkLst>
            <pc:docMk/>
            <pc:sldMk cId="1587421281" sldId="677"/>
            <ac:spMk id="2" creationId="{BDA8038A-C325-A8BF-E5E2-C3C82B32312E}"/>
          </ac:spMkLst>
        </pc:spChg>
        <pc:picChg chg="add del mod">
          <ac:chgData name="Marco Parenzan" userId="a83bbb23f3e251dc" providerId="LiveId" clId="{46EE9A34-8703-4337-BDB7-AAE555D19EAC}" dt="2023-11-22T22:41:09.944" v="62" actId="21"/>
          <ac:picMkLst>
            <pc:docMk/>
            <pc:sldMk cId="1587421281" sldId="677"/>
            <ac:picMk id="10" creationId="{1BC9A6E8-D5B2-FE4B-232D-4F4775C276CA}"/>
          </ac:picMkLst>
        </pc:picChg>
        <pc:picChg chg="add del mod">
          <ac:chgData name="Marco Parenzan" userId="a83bbb23f3e251dc" providerId="LiveId" clId="{46EE9A34-8703-4337-BDB7-AAE555D19EAC}" dt="2023-11-22T22:41:13.901" v="64"/>
          <ac:picMkLst>
            <pc:docMk/>
            <pc:sldMk cId="1587421281" sldId="677"/>
            <ac:picMk id="12" creationId="{C82B955B-0718-C9DF-692E-36F0E50F00C8}"/>
          </ac:picMkLst>
        </pc:picChg>
        <pc:picChg chg="add mod">
          <ac:chgData name="Marco Parenzan" userId="a83bbb23f3e251dc" providerId="LiveId" clId="{46EE9A34-8703-4337-BDB7-AAE555D19EAC}" dt="2023-11-22T22:41:20.387" v="77" actId="1037"/>
          <ac:picMkLst>
            <pc:docMk/>
            <pc:sldMk cId="1587421281" sldId="677"/>
            <ac:picMk id="13" creationId="{B727E7D7-FB02-3BF9-1FB7-C737C6B5781B}"/>
          </ac:picMkLst>
        </pc:picChg>
      </pc:sldChg>
      <pc:sldChg chg="del">
        <pc:chgData name="Marco Parenzan" userId="a83bbb23f3e251dc" providerId="LiveId" clId="{46EE9A34-8703-4337-BDB7-AAE555D19EAC}" dt="2023-11-30T04:40:34.078" v="2153" actId="47"/>
        <pc:sldMkLst>
          <pc:docMk/>
          <pc:sldMk cId="964357413" sldId="680"/>
        </pc:sldMkLst>
      </pc:sldChg>
      <pc:sldChg chg="add del ord">
        <pc:chgData name="Marco Parenzan" userId="a83bbb23f3e251dc" providerId="LiveId" clId="{46EE9A34-8703-4337-BDB7-AAE555D19EAC}" dt="2023-11-26T17:32:35.724" v="920" actId="47"/>
        <pc:sldMkLst>
          <pc:docMk/>
          <pc:sldMk cId="1291278242" sldId="681"/>
        </pc:sldMkLst>
      </pc:sldChg>
      <pc:sldChg chg="add del ord">
        <pc:chgData name="Marco Parenzan" userId="a83bbb23f3e251dc" providerId="LiveId" clId="{46EE9A34-8703-4337-BDB7-AAE555D19EAC}" dt="2023-11-26T17:32:35.724" v="920" actId="47"/>
        <pc:sldMkLst>
          <pc:docMk/>
          <pc:sldMk cId="4116468121" sldId="683"/>
        </pc:sldMkLst>
      </pc:sldChg>
      <pc:sldChg chg="add del ord">
        <pc:chgData name="Marco Parenzan" userId="a83bbb23f3e251dc" providerId="LiveId" clId="{46EE9A34-8703-4337-BDB7-AAE555D19EAC}" dt="2023-11-26T17:32:35.724" v="920" actId="47"/>
        <pc:sldMkLst>
          <pc:docMk/>
          <pc:sldMk cId="2696832634" sldId="684"/>
        </pc:sldMkLst>
      </pc:sldChg>
      <pc:sldChg chg="add del">
        <pc:chgData name="Marco Parenzan" userId="a83bbb23f3e251dc" providerId="LiveId" clId="{46EE9A34-8703-4337-BDB7-AAE555D19EAC}" dt="2023-11-26T17:28:02.859" v="863" actId="47"/>
        <pc:sldMkLst>
          <pc:docMk/>
          <pc:sldMk cId="1936792810" sldId="685"/>
        </pc:sldMkLst>
      </pc:sldChg>
      <pc:sldChg chg="addSp delSp modSp new del mod modClrScheme chgLayout">
        <pc:chgData name="Marco Parenzan" userId="a83bbb23f3e251dc" providerId="LiveId" clId="{46EE9A34-8703-4337-BDB7-AAE555D19EAC}" dt="2023-11-22T22:51:41.484" v="135" actId="47"/>
        <pc:sldMkLst>
          <pc:docMk/>
          <pc:sldMk cId="3640111020" sldId="685"/>
        </pc:sldMkLst>
        <pc:spChg chg="del">
          <ac:chgData name="Marco Parenzan" userId="a83bbb23f3e251dc" providerId="LiveId" clId="{46EE9A34-8703-4337-BDB7-AAE555D19EAC}" dt="2023-11-22T22:41:49.294" v="83" actId="700"/>
          <ac:spMkLst>
            <pc:docMk/>
            <pc:sldMk cId="3640111020" sldId="685"/>
            <ac:spMk id="2" creationId="{23BF1287-665F-842D-1488-51018A4584B7}"/>
          </ac:spMkLst>
        </pc:spChg>
        <pc:spChg chg="del mod ord">
          <ac:chgData name="Marco Parenzan" userId="a83bbb23f3e251dc" providerId="LiveId" clId="{46EE9A34-8703-4337-BDB7-AAE555D19EAC}" dt="2023-11-22T22:41:49.294" v="83" actId="700"/>
          <ac:spMkLst>
            <pc:docMk/>
            <pc:sldMk cId="3640111020" sldId="685"/>
            <ac:spMk id="3" creationId="{02023EAC-C161-ED3A-56B0-BE00699254F7}"/>
          </ac:spMkLst>
        </pc:spChg>
        <pc:spChg chg="add mod ord">
          <ac:chgData name="Marco Parenzan" userId="a83bbb23f3e251dc" providerId="LiveId" clId="{46EE9A34-8703-4337-BDB7-AAE555D19EAC}" dt="2023-11-22T22:42:02.626" v="124" actId="20577"/>
          <ac:spMkLst>
            <pc:docMk/>
            <pc:sldMk cId="3640111020" sldId="685"/>
            <ac:spMk id="4" creationId="{3D3B1928-97F1-1B48-06D9-56874F9B1E19}"/>
          </ac:spMkLst>
        </pc:spChg>
      </pc:sldChg>
      <pc:sldChg chg="addSp delSp modSp new del mod modClrScheme chgLayout">
        <pc:chgData name="Marco Parenzan" userId="a83bbb23f3e251dc" providerId="LiveId" clId="{46EE9A34-8703-4337-BDB7-AAE555D19EAC}" dt="2023-11-26T17:27:52.963" v="860" actId="47"/>
        <pc:sldMkLst>
          <pc:docMk/>
          <pc:sldMk cId="1050336292" sldId="686"/>
        </pc:sldMkLst>
        <pc:spChg chg="del mod ord">
          <ac:chgData name="Marco Parenzan" userId="a83bbb23f3e251dc" providerId="LiveId" clId="{46EE9A34-8703-4337-BDB7-AAE555D19EAC}" dt="2023-11-22T22:51:24.394" v="126" actId="700"/>
          <ac:spMkLst>
            <pc:docMk/>
            <pc:sldMk cId="1050336292" sldId="686"/>
            <ac:spMk id="2" creationId="{82A6ACC5-46E8-DBEF-DA28-25CC5A8773D3}"/>
          </ac:spMkLst>
        </pc:spChg>
        <pc:spChg chg="del mod ord">
          <ac:chgData name="Marco Parenzan" userId="a83bbb23f3e251dc" providerId="LiveId" clId="{46EE9A34-8703-4337-BDB7-AAE555D19EAC}" dt="2023-11-22T22:51:24.394" v="126" actId="700"/>
          <ac:spMkLst>
            <pc:docMk/>
            <pc:sldMk cId="1050336292" sldId="686"/>
            <ac:spMk id="3" creationId="{D18345E5-CED4-A9DA-41AA-A8045B2B950C}"/>
          </ac:spMkLst>
        </pc:spChg>
        <pc:spChg chg="add mod ord">
          <ac:chgData name="Marco Parenzan" userId="a83bbb23f3e251dc" providerId="LiveId" clId="{46EE9A34-8703-4337-BDB7-AAE555D19EAC}" dt="2023-11-22T22:51:39.714" v="134" actId="700"/>
          <ac:spMkLst>
            <pc:docMk/>
            <pc:sldMk cId="1050336292" sldId="686"/>
            <ac:spMk id="4" creationId="{E47D5F5F-4456-A2D9-FC89-E6F218CB3B7C}"/>
          </ac:spMkLst>
        </pc:spChg>
        <pc:spChg chg="add del mod ord">
          <ac:chgData name="Marco Parenzan" userId="a83bbb23f3e251dc" providerId="LiveId" clId="{46EE9A34-8703-4337-BDB7-AAE555D19EAC}" dt="2023-11-22T22:51:39.714" v="134" actId="700"/>
          <ac:spMkLst>
            <pc:docMk/>
            <pc:sldMk cId="1050336292" sldId="686"/>
            <ac:spMk id="5" creationId="{1E65A5DA-1F3B-AE94-DD09-6D54E784CC18}"/>
          </ac:spMkLst>
        </pc:spChg>
      </pc:sldChg>
      <pc:sldChg chg="addSp delSp modSp new del mod modClrScheme chgLayout">
        <pc:chgData name="Marco Parenzan" userId="a83bbb23f3e251dc" providerId="LiveId" clId="{46EE9A34-8703-4337-BDB7-AAE555D19EAC}" dt="2023-11-26T17:36:21.575" v="950" actId="2696"/>
        <pc:sldMkLst>
          <pc:docMk/>
          <pc:sldMk cId="2093568650" sldId="687"/>
        </pc:sldMkLst>
        <pc:spChg chg="add del mod ord">
          <ac:chgData name="Marco Parenzan" userId="a83bbb23f3e251dc" providerId="LiveId" clId="{46EE9A34-8703-4337-BDB7-AAE555D19EAC}" dt="2023-11-26T17:24:59.304" v="803"/>
          <ac:spMkLst>
            <pc:docMk/>
            <pc:sldMk cId="2093568650" sldId="687"/>
            <ac:spMk id="2" creationId="{8757DB7D-A2B8-3A1E-D124-38BB607BA575}"/>
          </ac:spMkLst>
        </pc:spChg>
        <pc:spChg chg="del mod ord">
          <ac:chgData name="Marco Parenzan" userId="a83bbb23f3e251dc" providerId="LiveId" clId="{46EE9A34-8703-4337-BDB7-AAE555D19EAC}" dt="2023-11-22T23:08:36.252" v="137" actId="700"/>
          <ac:spMkLst>
            <pc:docMk/>
            <pc:sldMk cId="2093568650" sldId="687"/>
            <ac:spMk id="2" creationId="{AF203036-CAC3-FE2B-ECE6-627761A8D4F5}"/>
          </ac:spMkLst>
        </pc:spChg>
        <pc:spChg chg="del mod ord">
          <ac:chgData name="Marco Parenzan" userId="a83bbb23f3e251dc" providerId="LiveId" clId="{46EE9A34-8703-4337-BDB7-AAE555D19EAC}" dt="2023-11-22T23:08:36.252" v="137" actId="700"/>
          <ac:spMkLst>
            <pc:docMk/>
            <pc:sldMk cId="2093568650" sldId="687"/>
            <ac:spMk id="3" creationId="{29455689-0AB5-0FDB-4A42-B9CC76E4AA4A}"/>
          </ac:spMkLst>
        </pc:spChg>
        <pc:spChg chg="add mod ord">
          <ac:chgData name="Marco Parenzan" userId="a83bbb23f3e251dc" providerId="LiveId" clId="{46EE9A34-8703-4337-BDB7-AAE555D19EAC}" dt="2023-11-26T17:24:58.144" v="802" actId="700"/>
          <ac:spMkLst>
            <pc:docMk/>
            <pc:sldMk cId="2093568650" sldId="687"/>
            <ac:spMk id="4" creationId="{BA585F5A-C0B8-D107-5455-EF8BFFFB1C47}"/>
          </ac:spMkLst>
        </pc:spChg>
        <pc:spChg chg="add mod ord">
          <ac:chgData name="Marco Parenzan" userId="a83bbb23f3e251dc" providerId="LiveId" clId="{46EE9A34-8703-4337-BDB7-AAE555D19EAC}" dt="2023-11-26T17:24:58.144" v="802" actId="700"/>
          <ac:spMkLst>
            <pc:docMk/>
            <pc:sldMk cId="2093568650" sldId="687"/>
            <ac:spMk id="5" creationId="{F7D92D4B-1117-5910-A46C-57305DE669D9}"/>
          </ac:spMkLst>
        </pc:spChg>
        <pc:picChg chg="add mod">
          <ac:chgData name="Marco Parenzan" userId="a83bbb23f3e251dc" providerId="LiveId" clId="{46EE9A34-8703-4337-BDB7-AAE555D19EAC}" dt="2023-11-26T17:24:59.304" v="803"/>
          <ac:picMkLst>
            <pc:docMk/>
            <pc:sldMk cId="2093568650" sldId="687"/>
            <ac:picMk id="3" creationId="{1075AA70-15D5-96CE-E8BC-9E0ED1F9F741}"/>
          </ac:picMkLst>
        </pc:picChg>
      </pc:sldChg>
      <pc:sldChg chg="addSp delSp modSp add mod ord modClrScheme chgLayout">
        <pc:chgData name="Marco Parenzan" userId="a83bbb23f3e251dc" providerId="LiveId" clId="{46EE9A34-8703-4337-BDB7-AAE555D19EAC}" dt="2023-11-30T04:58:53.068" v="2339" actId="20577"/>
        <pc:sldMkLst>
          <pc:docMk/>
          <pc:sldMk cId="3546775416" sldId="687"/>
        </pc:sldMkLst>
        <pc:spChg chg="mod ord">
          <ac:chgData name="Marco Parenzan" userId="a83bbb23f3e251dc" providerId="LiveId" clId="{46EE9A34-8703-4337-BDB7-AAE555D19EAC}" dt="2023-11-30T04:58:53.068" v="2339" actId="20577"/>
          <ac:spMkLst>
            <pc:docMk/>
            <pc:sldMk cId="3546775416" sldId="687"/>
            <ac:spMk id="4" creationId="{BA585F5A-C0B8-D107-5455-EF8BFFFB1C47}"/>
          </ac:spMkLst>
        </pc:spChg>
        <pc:spChg chg="mod ord">
          <ac:chgData name="Marco Parenzan" userId="a83bbb23f3e251dc" providerId="LiveId" clId="{46EE9A34-8703-4337-BDB7-AAE555D19EAC}" dt="2023-11-30T04:37:38.607" v="2131" actId="15"/>
          <ac:spMkLst>
            <pc:docMk/>
            <pc:sldMk cId="3546775416" sldId="687"/>
            <ac:spMk id="5" creationId="{F7D92D4B-1117-5910-A46C-57305DE669D9}"/>
          </ac:spMkLst>
        </pc:spChg>
        <pc:spChg chg="add del mod">
          <ac:chgData name="Marco Parenzan" userId="a83bbb23f3e251dc" providerId="LiveId" clId="{46EE9A34-8703-4337-BDB7-AAE555D19EAC}" dt="2023-11-30T04:26:10.441" v="1992" actId="700"/>
          <ac:spMkLst>
            <pc:docMk/>
            <pc:sldMk cId="3546775416" sldId="687"/>
            <ac:spMk id="6" creationId="{C75A6F8F-B966-D58B-40F0-4B795B6A64F0}"/>
          </ac:spMkLst>
        </pc:spChg>
        <pc:spChg chg="add del mod">
          <ac:chgData name="Marco Parenzan" userId="a83bbb23f3e251dc" providerId="LiveId" clId="{46EE9A34-8703-4337-BDB7-AAE555D19EAC}" dt="2023-11-30T04:37:36.632" v="2130" actId="6264"/>
          <ac:spMkLst>
            <pc:docMk/>
            <pc:sldMk cId="3546775416" sldId="687"/>
            <ac:spMk id="7" creationId="{D49BEBB5-8C27-9BA0-AB0A-432D09255EDE}"/>
          </ac:spMkLst>
        </pc:spChg>
        <pc:spChg chg="add del mod">
          <ac:chgData name="Marco Parenzan" userId="a83bbb23f3e251dc" providerId="LiveId" clId="{46EE9A34-8703-4337-BDB7-AAE555D19EAC}" dt="2023-11-30T04:37:36.632" v="2130" actId="6264"/>
          <ac:spMkLst>
            <pc:docMk/>
            <pc:sldMk cId="3546775416" sldId="687"/>
            <ac:spMk id="8" creationId="{BA569AFC-6C84-9955-00DE-F94314CE9F40}"/>
          </ac:spMkLst>
        </pc:spChg>
        <pc:picChg chg="del">
          <ac:chgData name="Marco Parenzan" userId="a83bbb23f3e251dc" providerId="LiveId" clId="{46EE9A34-8703-4337-BDB7-AAE555D19EAC}" dt="2023-11-30T04:26:07.143" v="1991" actId="478"/>
          <ac:picMkLst>
            <pc:docMk/>
            <pc:sldMk cId="3546775416" sldId="687"/>
            <ac:picMk id="3" creationId="{1075AA70-15D5-96CE-E8BC-9E0ED1F9F741}"/>
          </ac:picMkLst>
        </pc:picChg>
      </pc:sldChg>
      <pc:sldChg chg="add del">
        <pc:chgData name="Marco Parenzan" userId="a83bbb23f3e251dc" providerId="LiveId" clId="{46EE9A34-8703-4337-BDB7-AAE555D19EAC}" dt="2023-11-26T17:41:13.445" v="1260" actId="47"/>
        <pc:sldMkLst>
          <pc:docMk/>
          <pc:sldMk cId="1697479170" sldId="688"/>
        </pc:sldMkLst>
      </pc:sldChg>
      <pc:sldChg chg="modSp new del mod">
        <pc:chgData name="Marco Parenzan" userId="a83bbb23f3e251dc" providerId="LiveId" clId="{46EE9A34-8703-4337-BDB7-AAE555D19EAC}" dt="2023-11-26T17:22:43.034" v="777" actId="2696"/>
        <pc:sldMkLst>
          <pc:docMk/>
          <pc:sldMk cId="1848396575" sldId="688"/>
        </pc:sldMkLst>
        <pc:spChg chg="mod">
          <ac:chgData name="Marco Parenzan" userId="a83bbb23f3e251dc" providerId="LiveId" clId="{46EE9A34-8703-4337-BDB7-AAE555D19EAC}" dt="2023-11-22T23:09:55.811" v="356" actId="20577"/>
          <ac:spMkLst>
            <pc:docMk/>
            <pc:sldMk cId="1848396575" sldId="688"/>
            <ac:spMk id="2" creationId="{9D062CFA-29A8-421C-9533-0711E53C43F4}"/>
          </ac:spMkLst>
        </pc:spChg>
        <pc:spChg chg="mod">
          <ac:chgData name="Marco Parenzan" userId="a83bbb23f3e251dc" providerId="LiveId" clId="{46EE9A34-8703-4337-BDB7-AAE555D19EAC}" dt="2023-11-22T23:10:18.054" v="408" actId="20577"/>
          <ac:spMkLst>
            <pc:docMk/>
            <pc:sldMk cId="1848396575" sldId="688"/>
            <ac:spMk id="3" creationId="{E1EC1B75-479F-A292-816C-D06EC9668BDB}"/>
          </ac:spMkLst>
        </pc:spChg>
      </pc:sldChg>
      <pc:sldChg chg="modSp new del mod">
        <pc:chgData name="Marco Parenzan" userId="a83bbb23f3e251dc" providerId="LiveId" clId="{46EE9A34-8703-4337-BDB7-AAE555D19EAC}" dt="2023-11-26T17:36:41.960" v="952" actId="18676"/>
        <pc:sldMkLst>
          <pc:docMk/>
          <pc:sldMk cId="844636811" sldId="689"/>
        </pc:sldMkLst>
        <pc:spChg chg="mod">
          <ac:chgData name="Marco Parenzan" userId="a83bbb23f3e251dc" providerId="LiveId" clId="{46EE9A34-8703-4337-BDB7-AAE555D19EAC}" dt="2023-11-22T23:10:30.685" v="420" actId="20577"/>
          <ac:spMkLst>
            <pc:docMk/>
            <pc:sldMk cId="844636811" sldId="689"/>
            <ac:spMk id="2" creationId="{23D1A520-6DAF-2B06-99B7-3AEE0B86AD2F}"/>
          </ac:spMkLst>
        </pc:spChg>
        <pc:spChg chg="mod">
          <ac:chgData name="Marco Parenzan" userId="a83bbb23f3e251dc" providerId="LiveId" clId="{46EE9A34-8703-4337-BDB7-AAE555D19EAC}" dt="2023-11-22T23:10:45.879" v="477" actId="20577"/>
          <ac:spMkLst>
            <pc:docMk/>
            <pc:sldMk cId="844636811" sldId="689"/>
            <ac:spMk id="3" creationId="{B266148A-133C-2A65-94B1-439E77FB929D}"/>
          </ac:spMkLst>
        </pc:spChg>
      </pc:sldChg>
      <pc:sldChg chg="addSp delSp modSp new del mod">
        <pc:chgData name="Marco Parenzan" userId="a83bbb23f3e251dc" providerId="LiveId" clId="{46EE9A34-8703-4337-BDB7-AAE555D19EAC}" dt="2023-11-26T17:22:03.959" v="771" actId="2696"/>
        <pc:sldMkLst>
          <pc:docMk/>
          <pc:sldMk cId="39591518" sldId="690"/>
        </pc:sldMkLst>
        <pc:spChg chg="mod">
          <ac:chgData name="Marco Parenzan" userId="a83bbb23f3e251dc" providerId="LiveId" clId="{46EE9A34-8703-4337-BDB7-AAE555D19EAC}" dt="2023-11-22T23:11:05.659" v="511" actId="20577"/>
          <ac:spMkLst>
            <pc:docMk/>
            <pc:sldMk cId="39591518" sldId="690"/>
            <ac:spMk id="2" creationId="{CCB1A247-6841-85A2-E40C-E658FB88BFE9}"/>
          </ac:spMkLst>
        </pc:spChg>
        <pc:spChg chg="del">
          <ac:chgData name="Marco Parenzan" userId="a83bbb23f3e251dc" providerId="LiveId" clId="{46EE9A34-8703-4337-BDB7-AAE555D19EAC}" dt="2023-11-26T13:36:58.680" v="745"/>
          <ac:spMkLst>
            <pc:docMk/>
            <pc:sldMk cId="39591518" sldId="690"/>
            <ac:spMk id="3" creationId="{6289CD8D-9E1D-1412-8F90-C53467E8842E}"/>
          </ac:spMkLst>
        </pc:spChg>
        <pc:spChg chg="add del mod">
          <ac:chgData name="Marco Parenzan" userId="a83bbb23f3e251dc" providerId="LiveId" clId="{46EE9A34-8703-4337-BDB7-AAE555D19EAC}" dt="2023-11-26T13:38:03.545" v="748"/>
          <ac:spMkLst>
            <pc:docMk/>
            <pc:sldMk cId="39591518" sldId="690"/>
            <ac:spMk id="4" creationId="{260ADDD8-CE77-8230-8954-923060ECEE58}"/>
          </ac:spMkLst>
        </pc:spChg>
        <pc:spChg chg="add del mod">
          <ac:chgData name="Marco Parenzan" userId="a83bbb23f3e251dc" providerId="LiveId" clId="{46EE9A34-8703-4337-BDB7-AAE555D19EAC}" dt="2023-11-26T13:38:05.705" v="749"/>
          <ac:spMkLst>
            <pc:docMk/>
            <pc:sldMk cId="39591518" sldId="690"/>
            <ac:spMk id="5" creationId="{C1BDD2A0-D4D1-FA02-A787-D6EEE3EF63F7}"/>
          </ac:spMkLst>
        </pc:spChg>
        <pc:picChg chg="add mod">
          <ac:chgData name="Marco Parenzan" userId="a83bbb23f3e251dc" providerId="LiveId" clId="{46EE9A34-8703-4337-BDB7-AAE555D19EAC}" dt="2023-11-26T13:38:05.705" v="749"/>
          <ac:picMkLst>
            <pc:docMk/>
            <pc:sldMk cId="39591518" sldId="690"/>
            <ac:picMk id="6" creationId="{50FB05FB-66C1-77C8-874A-A13F4AAC3264}"/>
          </ac:picMkLst>
        </pc:picChg>
      </pc:sldChg>
      <pc:sldChg chg="addSp delSp modSp add del mod ord modClrScheme chgLayout">
        <pc:chgData name="Marco Parenzan" userId="a83bbb23f3e251dc" providerId="LiveId" clId="{46EE9A34-8703-4337-BDB7-AAE555D19EAC}" dt="2023-11-30T05:30:42.144" v="2852"/>
        <pc:sldMkLst>
          <pc:docMk/>
          <pc:sldMk cId="1770086047" sldId="690"/>
        </pc:sldMkLst>
        <pc:spChg chg="mod ord">
          <ac:chgData name="Marco Parenzan" userId="a83bbb23f3e251dc" providerId="LiveId" clId="{46EE9A34-8703-4337-BDB7-AAE555D19EAC}" dt="2023-11-30T05:26:28.988" v="2787" actId="21"/>
          <ac:spMkLst>
            <pc:docMk/>
            <pc:sldMk cId="1770086047" sldId="690"/>
            <ac:spMk id="2" creationId="{CCB1A247-6841-85A2-E40C-E658FB88BFE9}"/>
          </ac:spMkLst>
        </pc:spChg>
        <pc:spChg chg="add del mod ord">
          <ac:chgData name="Marco Parenzan" userId="a83bbb23f3e251dc" providerId="LiveId" clId="{46EE9A34-8703-4337-BDB7-AAE555D19EAC}" dt="2023-11-30T05:26:39.045" v="2793"/>
          <ac:spMkLst>
            <pc:docMk/>
            <pc:sldMk cId="1770086047" sldId="690"/>
            <ac:spMk id="3" creationId="{5CC7F93F-C26C-9BCC-202C-C79C1056FECB}"/>
          </ac:spMkLst>
        </pc:spChg>
        <pc:spChg chg="add mod">
          <ac:chgData name="Marco Parenzan" userId="a83bbb23f3e251dc" providerId="LiveId" clId="{46EE9A34-8703-4337-BDB7-AAE555D19EAC}" dt="2023-11-30T05:28:21.082" v="2812" actId="15"/>
          <ac:spMkLst>
            <pc:docMk/>
            <pc:sldMk cId="1770086047" sldId="690"/>
            <ac:spMk id="5" creationId="{D5C3D63C-FBAE-69BC-67D7-8A21746569A8}"/>
          </ac:spMkLst>
        </pc:spChg>
        <pc:spChg chg="add del mod">
          <ac:chgData name="Marco Parenzan" userId="a83bbb23f3e251dc" providerId="LiveId" clId="{46EE9A34-8703-4337-BDB7-AAE555D19EAC}" dt="2023-11-30T05:28:09.331" v="2809"/>
          <ac:spMkLst>
            <pc:docMk/>
            <pc:sldMk cId="1770086047" sldId="690"/>
            <ac:spMk id="8" creationId="{DCC7B128-ED82-ED25-4CCA-E78355921904}"/>
          </ac:spMkLst>
        </pc:spChg>
        <pc:spChg chg="add del mod">
          <ac:chgData name="Marco Parenzan" userId="a83bbb23f3e251dc" providerId="LiveId" clId="{46EE9A34-8703-4337-BDB7-AAE555D19EAC}" dt="2023-11-30T05:30:27.689" v="2848" actId="931"/>
          <ac:spMkLst>
            <pc:docMk/>
            <pc:sldMk cId="1770086047" sldId="690"/>
            <ac:spMk id="9" creationId="{3D1A8204-9D25-E983-5FAC-8C36FE6C5140}"/>
          </ac:spMkLst>
        </pc:spChg>
        <pc:spChg chg="add del mod">
          <ac:chgData name="Marco Parenzan" userId="a83bbb23f3e251dc" providerId="LiveId" clId="{46EE9A34-8703-4337-BDB7-AAE555D19EAC}" dt="2023-11-30T05:30:42.144" v="2852"/>
          <ac:spMkLst>
            <pc:docMk/>
            <pc:sldMk cId="1770086047" sldId="690"/>
            <ac:spMk id="16" creationId="{B405516B-C8EC-0771-2715-362BFF5B0CB2}"/>
          </ac:spMkLst>
        </pc:spChg>
        <pc:picChg chg="del mod ord">
          <ac:chgData name="Marco Parenzan" userId="a83bbb23f3e251dc" providerId="LiveId" clId="{46EE9A34-8703-4337-BDB7-AAE555D19EAC}" dt="2023-11-30T05:26:34.820" v="2790" actId="478"/>
          <ac:picMkLst>
            <pc:docMk/>
            <pc:sldMk cId="1770086047" sldId="690"/>
            <ac:picMk id="6" creationId="{50FB05FB-66C1-77C8-874A-A13F4AAC3264}"/>
          </ac:picMkLst>
        </pc:picChg>
        <pc:picChg chg="add del mod">
          <ac:chgData name="Marco Parenzan" userId="a83bbb23f3e251dc" providerId="LiveId" clId="{46EE9A34-8703-4337-BDB7-AAE555D19EAC}" dt="2023-11-30T05:26:44.043" v="2794" actId="478"/>
          <ac:picMkLst>
            <pc:docMk/>
            <pc:sldMk cId="1770086047" sldId="690"/>
            <ac:picMk id="7" creationId="{30055932-131A-094C-FD56-E4012351C43E}"/>
          </ac:picMkLst>
        </pc:picChg>
        <pc:picChg chg="add del mod">
          <ac:chgData name="Marco Parenzan" userId="a83bbb23f3e251dc" providerId="LiveId" clId="{46EE9A34-8703-4337-BDB7-AAE555D19EAC}" dt="2023-11-30T05:30:17.489" v="2847" actId="478"/>
          <ac:picMkLst>
            <pc:docMk/>
            <pc:sldMk cId="1770086047" sldId="690"/>
            <ac:picMk id="10" creationId="{D1198AD7-EC02-1835-7067-F7887C690147}"/>
          </ac:picMkLst>
        </pc:picChg>
        <pc:picChg chg="add del mod">
          <ac:chgData name="Marco Parenzan" userId="a83bbb23f3e251dc" providerId="LiveId" clId="{46EE9A34-8703-4337-BDB7-AAE555D19EAC}" dt="2023-11-30T05:30:40.283" v="2851" actId="478"/>
          <ac:picMkLst>
            <pc:docMk/>
            <pc:sldMk cId="1770086047" sldId="690"/>
            <ac:picMk id="12" creationId="{5C36FB5F-5560-9B99-31EE-3426FC962FD8}"/>
          </ac:picMkLst>
        </pc:picChg>
        <pc:picChg chg="add del mod">
          <ac:chgData name="Marco Parenzan" userId="a83bbb23f3e251dc" providerId="LiveId" clId="{46EE9A34-8703-4337-BDB7-AAE555D19EAC}" dt="2023-11-30T05:30:38.978" v="2850" actId="21"/>
          <ac:picMkLst>
            <pc:docMk/>
            <pc:sldMk cId="1770086047" sldId="690"/>
            <ac:picMk id="14" creationId="{D62F3096-A143-3307-7F02-3984BA4B280A}"/>
          </ac:picMkLst>
        </pc:picChg>
        <pc:picChg chg="add mod">
          <ac:chgData name="Marco Parenzan" userId="a83bbb23f3e251dc" providerId="LiveId" clId="{46EE9A34-8703-4337-BDB7-AAE555D19EAC}" dt="2023-11-30T05:30:42.144" v="2852"/>
          <ac:picMkLst>
            <pc:docMk/>
            <pc:sldMk cId="1770086047" sldId="690"/>
            <ac:picMk id="17" creationId="{D68BF8AB-6CA0-886F-1CE8-02ABA48E3E9D}"/>
          </ac:picMkLst>
        </pc:picChg>
        <pc:picChg chg="add del mod">
          <ac:chgData name="Marco Parenzan" userId="a83bbb23f3e251dc" providerId="LiveId" clId="{46EE9A34-8703-4337-BDB7-AAE555D19EAC}" dt="2023-11-30T05:26:37.799" v="2792" actId="21"/>
          <ac:picMkLst>
            <pc:docMk/>
            <pc:sldMk cId="1770086047" sldId="690"/>
            <ac:picMk id="7170" creationId="{97E15345-BBFA-8710-FAC9-9A8678ADCE47}"/>
          </ac:picMkLst>
        </pc:picChg>
        <pc:picChg chg="add del mod">
          <ac:chgData name="Marco Parenzan" userId="a83bbb23f3e251dc" providerId="LiveId" clId="{46EE9A34-8703-4337-BDB7-AAE555D19EAC}" dt="2023-11-30T05:29:02.909" v="2816" actId="21"/>
          <ac:picMkLst>
            <pc:docMk/>
            <pc:sldMk cId="1770086047" sldId="690"/>
            <ac:picMk id="7172" creationId="{A020D212-F4A4-DC87-0634-A8A5FD1E6428}"/>
          </ac:picMkLst>
        </pc:picChg>
      </pc:sldChg>
      <pc:sldChg chg="add del">
        <pc:chgData name="Marco Parenzan" userId="a83bbb23f3e251dc" providerId="LiveId" clId="{46EE9A34-8703-4337-BDB7-AAE555D19EAC}" dt="2023-11-26T17:43:33.790" v="1384" actId="47"/>
        <pc:sldMkLst>
          <pc:docMk/>
          <pc:sldMk cId="166062973" sldId="691"/>
        </pc:sldMkLst>
      </pc:sldChg>
      <pc:sldChg chg="add del">
        <pc:chgData name="Marco Parenzan" userId="a83bbb23f3e251dc" providerId="LiveId" clId="{46EE9A34-8703-4337-BDB7-AAE555D19EAC}" dt="2023-11-30T05:11:57.460" v="2712"/>
        <pc:sldMkLst>
          <pc:docMk/>
          <pc:sldMk cId="132190860" sldId="692"/>
        </pc:sldMkLst>
      </pc:sldChg>
      <pc:sldChg chg="modSp add del mod ord">
        <pc:chgData name="Marco Parenzan" userId="a83bbb23f3e251dc" providerId="LiveId" clId="{46EE9A34-8703-4337-BDB7-AAE555D19EAC}" dt="2023-11-26T17:45:21.239" v="1480" actId="20577"/>
        <pc:sldMkLst>
          <pc:docMk/>
          <pc:sldMk cId="1016707709" sldId="693"/>
        </pc:sldMkLst>
        <pc:spChg chg="mod">
          <ac:chgData name="Marco Parenzan" userId="a83bbb23f3e251dc" providerId="LiveId" clId="{46EE9A34-8703-4337-BDB7-AAE555D19EAC}" dt="2023-11-26T17:45:21.239" v="1480" actId="20577"/>
          <ac:spMkLst>
            <pc:docMk/>
            <pc:sldMk cId="1016707709" sldId="693"/>
            <ac:spMk id="2" creationId="{543A28BF-8319-2BB5-94BE-132B206AC0EE}"/>
          </ac:spMkLst>
        </pc:spChg>
      </pc:sldChg>
      <pc:sldChg chg="modSp add del mod">
        <pc:chgData name="Marco Parenzan" userId="a83bbb23f3e251dc" providerId="LiveId" clId="{46EE9A34-8703-4337-BDB7-AAE555D19EAC}" dt="2023-11-26T17:38:51.275" v="1087" actId="20577"/>
        <pc:sldMkLst>
          <pc:docMk/>
          <pc:sldMk cId="364738784" sldId="695"/>
        </pc:sldMkLst>
        <pc:spChg chg="mod">
          <ac:chgData name="Marco Parenzan" userId="a83bbb23f3e251dc" providerId="LiveId" clId="{46EE9A34-8703-4337-BDB7-AAE555D19EAC}" dt="2023-11-26T17:38:51.275" v="1087" actId="20577"/>
          <ac:spMkLst>
            <pc:docMk/>
            <pc:sldMk cId="364738784" sldId="695"/>
            <ac:spMk id="2" creationId="{CAE246F2-9946-2000-C963-275725EC8202}"/>
          </ac:spMkLst>
        </pc:spChg>
      </pc:sldChg>
      <pc:sldChg chg="add del">
        <pc:chgData name="Marco Parenzan" userId="a83bbb23f3e251dc" providerId="LiveId" clId="{46EE9A34-8703-4337-BDB7-AAE555D19EAC}" dt="2023-11-26T17:28:15.870" v="866" actId="47"/>
        <pc:sldMkLst>
          <pc:docMk/>
          <pc:sldMk cId="2360703672" sldId="696"/>
        </pc:sldMkLst>
      </pc:sldChg>
      <pc:sldChg chg="add del">
        <pc:chgData name="Marco Parenzan" userId="a83bbb23f3e251dc" providerId="LiveId" clId="{46EE9A34-8703-4337-BDB7-AAE555D19EAC}" dt="2023-11-26T17:31:31.530" v="908" actId="2696"/>
        <pc:sldMkLst>
          <pc:docMk/>
          <pc:sldMk cId="409782769" sldId="697"/>
        </pc:sldMkLst>
      </pc:sldChg>
      <pc:sldChg chg="add del">
        <pc:chgData name="Marco Parenzan" userId="a83bbb23f3e251dc" providerId="LiveId" clId="{46EE9A34-8703-4337-BDB7-AAE555D19EAC}" dt="2023-11-26T17:31:38.266" v="910" actId="2696"/>
        <pc:sldMkLst>
          <pc:docMk/>
          <pc:sldMk cId="3090360688" sldId="697"/>
        </pc:sldMkLst>
      </pc:sldChg>
      <pc:sldChg chg="add del">
        <pc:chgData name="Marco Parenzan" userId="a83bbb23f3e251dc" providerId="LiveId" clId="{46EE9A34-8703-4337-BDB7-AAE555D19EAC}" dt="2023-11-30T05:33:55.898" v="2857" actId="47"/>
        <pc:sldMkLst>
          <pc:docMk/>
          <pc:sldMk cId="3112565834" sldId="697"/>
        </pc:sldMkLst>
      </pc:sldChg>
      <pc:sldChg chg="add del">
        <pc:chgData name="Marco Parenzan" userId="a83bbb23f3e251dc" providerId="LiveId" clId="{46EE9A34-8703-4337-BDB7-AAE555D19EAC}" dt="2023-11-26T17:28:15.870" v="866" actId="47"/>
        <pc:sldMkLst>
          <pc:docMk/>
          <pc:sldMk cId="500041809" sldId="698"/>
        </pc:sldMkLst>
      </pc:sldChg>
      <pc:sldChg chg="add del">
        <pc:chgData name="Marco Parenzan" userId="a83bbb23f3e251dc" providerId="LiveId" clId="{46EE9A34-8703-4337-BDB7-AAE555D19EAC}" dt="2023-11-26T17:31:16.344" v="907" actId="47"/>
        <pc:sldMkLst>
          <pc:docMk/>
          <pc:sldMk cId="2263334805" sldId="700"/>
        </pc:sldMkLst>
      </pc:sldChg>
      <pc:sldChg chg="add del">
        <pc:chgData name="Marco Parenzan" userId="a83bbb23f3e251dc" providerId="LiveId" clId="{46EE9A34-8703-4337-BDB7-AAE555D19EAC}" dt="2023-11-22T23:15:09.719" v="563" actId="47"/>
        <pc:sldMkLst>
          <pc:docMk/>
          <pc:sldMk cId="2487460243" sldId="701"/>
        </pc:sldMkLst>
      </pc:sldChg>
      <pc:sldChg chg="add del">
        <pc:chgData name="Marco Parenzan" userId="a83bbb23f3e251dc" providerId="LiveId" clId="{46EE9A34-8703-4337-BDB7-AAE555D19EAC}" dt="2023-11-22T23:15:09.719" v="563" actId="47"/>
        <pc:sldMkLst>
          <pc:docMk/>
          <pc:sldMk cId="689105927" sldId="703"/>
        </pc:sldMkLst>
      </pc:sldChg>
      <pc:sldChg chg="add del">
        <pc:chgData name="Marco Parenzan" userId="a83bbb23f3e251dc" providerId="LiveId" clId="{46EE9A34-8703-4337-BDB7-AAE555D19EAC}" dt="2023-11-26T17:35:22.946" v="937" actId="18676"/>
        <pc:sldMkLst>
          <pc:docMk/>
          <pc:sldMk cId="1370227708" sldId="706"/>
        </pc:sldMkLst>
      </pc:sldChg>
      <pc:sldChg chg="modSp add mod ord">
        <pc:chgData name="Marco Parenzan" userId="a83bbb23f3e251dc" providerId="LiveId" clId="{46EE9A34-8703-4337-BDB7-AAE555D19EAC}" dt="2023-11-26T17:39:27.636" v="1091"/>
        <pc:sldMkLst>
          <pc:docMk/>
          <pc:sldMk cId="1459475209" sldId="707"/>
        </pc:sldMkLst>
        <pc:spChg chg="mod">
          <ac:chgData name="Marco Parenzan" userId="a83bbb23f3e251dc" providerId="LiveId" clId="{46EE9A34-8703-4337-BDB7-AAE555D19EAC}" dt="2023-11-26T17:21:41.699" v="769" actId="20577"/>
          <ac:spMkLst>
            <pc:docMk/>
            <pc:sldMk cId="1459475209" sldId="707"/>
            <ac:spMk id="4" creationId="{3AB67C4B-8E34-2B63-01DB-7C9591F0E873}"/>
          </ac:spMkLst>
        </pc:spChg>
      </pc:sldChg>
      <pc:sldChg chg="add del ord">
        <pc:chgData name="Marco Parenzan" userId="a83bbb23f3e251dc" providerId="LiveId" clId="{46EE9A34-8703-4337-BDB7-AAE555D19EAC}" dt="2023-11-30T05:34:26.401" v="2862" actId="47"/>
        <pc:sldMkLst>
          <pc:docMk/>
          <pc:sldMk cId="4036948388" sldId="709"/>
        </pc:sldMkLst>
      </pc:sldChg>
      <pc:sldChg chg="add del">
        <pc:chgData name="Marco Parenzan" userId="a83bbb23f3e251dc" providerId="LiveId" clId="{46EE9A34-8703-4337-BDB7-AAE555D19EAC}" dt="2023-11-26T17:27:55.145" v="861" actId="2696"/>
        <pc:sldMkLst>
          <pc:docMk/>
          <pc:sldMk cId="2293728415" sldId="712"/>
        </pc:sldMkLst>
      </pc:sldChg>
      <pc:sldChg chg="addSp modSp add del mod ord modClrScheme chgLayout">
        <pc:chgData name="Marco Parenzan" userId="a83bbb23f3e251dc" providerId="LiveId" clId="{46EE9A34-8703-4337-BDB7-AAE555D19EAC}" dt="2023-11-30T05:34:26.401" v="2862" actId="47"/>
        <pc:sldMkLst>
          <pc:docMk/>
          <pc:sldMk cId="2441435742" sldId="712"/>
        </pc:sldMkLst>
        <pc:spChg chg="mod ord">
          <ac:chgData name="Marco Parenzan" userId="a83bbb23f3e251dc" providerId="LiveId" clId="{46EE9A34-8703-4337-BDB7-AAE555D19EAC}" dt="2023-11-26T17:52:02.423" v="1481" actId="700"/>
          <ac:spMkLst>
            <pc:docMk/>
            <pc:sldMk cId="2441435742" sldId="712"/>
            <ac:spMk id="2" creationId="{3878AD09-F4A8-6E7F-C915-83B64E54E82D}"/>
          </ac:spMkLst>
        </pc:spChg>
        <pc:spChg chg="add mod ord">
          <ac:chgData name="Marco Parenzan" userId="a83bbb23f3e251dc" providerId="LiveId" clId="{46EE9A34-8703-4337-BDB7-AAE555D19EAC}" dt="2023-11-26T17:52:46.084" v="1584" actId="20577"/>
          <ac:spMkLst>
            <pc:docMk/>
            <pc:sldMk cId="2441435742" sldId="712"/>
            <ac:spMk id="3" creationId="{5CFDA831-91EF-812A-2353-FB18DC80CBD0}"/>
          </ac:spMkLst>
        </pc:spChg>
        <pc:picChg chg="mod ord">
          <ac:chgData name="Marco Parenzan" userId="a83bbb23f3e251dc" providerId="LiveId" clId="{46EE9A34-8703-4337-BDB7-AAE555D19EAC}" dt="2023-11-26T17:52:02.423" v="1481" actId="700"/>
          <ac:picMkLst>
            <pc:docMk/>
            <pc:sldMk cId="2441435742" sldId="712"/>
            <ac:picMk id="5" creationId="{112364F6-6AD4-DE36-2559-4A242FB8D8C3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22T23:12:22.922" v="532" actId="20577"/>
        <pc:sldMkLst>
          <pc:docMk/>
          <pc:sldMk cId="4045185955" sldId="713"/>
        </pc:sldMkLst>
        <pc:spChg chg="del mod ord">
          <ac:chgData name="Marco Parenzan" userId="a83bbb23f3e251dc" providerId="LiveId" clId="{46EE9A34-8703-4337-BDB7-AAE555D19EAC}" dt="2023-11-22T23:12:20.990" v="521" actId="700"/>
          <ac:spMkLst>
            <pc:docMk/>
            <pc:sldMk cId="4045185955" sldId="713"/>
            <ac:spMk id="2" creationId="{27E0B617-493F-A68B-ADB3-095B07B3287A}"/>
          </ac:spMkLst>
        </pc:spChg>
        <pc:spChg chg="add mod ord">
          <ac:chgData name="Marco Parenzan" userId="a83bbb23f3e251dc" providerId="LiveId" clId="{46EE9A34-8703-4337-BDB7-AAE555D19EAC}" dt="2023-11-22T23:12:22.922" v="532" actId="20577"/>
          <ac:spMkLst>
            <pc:docMk/>
            <pc:sldMk cId="4045185955" sldId="713"/>
            <ac:spMk id="3" creationId="{5C3C92CF-3858-681D-6CFD-31FE612EFA8A}"/>
          </ac:spMkLst>
        </pc:spChg>
        <pc:spChg chg="add mod ord">
          <ac:chgData name="Marco Parenzan" userId="a83bbb23f3e251dc" providerId="LiveId" clId="{46EE9A34-8703-4337-BDB7-AAE555D19EAC}" dt="2023-11-22T23:12:20.990" v="521" actId="700"/>
          <ac:spMkLst>
            <pc:docMk/>
            <pc:sldMk cId="4045185955" sldId="713"/>
            <ac:spMk id="4" creationId="{C2E278B1-BA70-0ACE-5286-7D9ED9A01B64}"/>
          </ac:spMkLst>
        </pc:spChg>
      </pc:sldChg>
      <pc:sldChg chg="addSp delSp modSp new del mod modClrScheme chgLayout">
        <pc:chgData name="Marco Parenzan" userId="a83bbb23f3e251dc" providerId="LiveId" clId="{46EE9A34-8703-4337-BDB7-AAE555D19EAC}" dt="2023-11-30T05:35:55.788" v="2902" actId="47"/>
        <pc:sldMkLst>
          <pc:docMk/>
          <pc:sldMk cId="3496699567" sldId="714"/>
        </pc:sldMkLst>
        <pc:spChg chg="mod ord">
          <ac:chgData name="Marco Parenzan" userId="a83bbb23f3e251dc" providerId="LiveId" clId="{46EE9A34-8703-4337-BDB7-AAE555D19EAC}" dt="2023-11-22T23:12:31.016" v="545" actId="700"/>
          <ac:spMkLst>
            <pc:docMk/>
            <pc:sldMk cId="3496699567" sldId="714"/>
            <ac:spMk id="2" creationId="{AB3595FD-772F-1068-605D-F936C290F9E6}"/>
          </ac:spMkLst>
        </pc:spChg>
        <pc:spChg chg="del mod ord">
          <ac:chgData name="Marco Parenzan" userId="a83bbb23f3e251dc" providerId="LiveId" clId="{46EE9A34-8703-4337-BDB7-AAE555D19EAC}" dt="2023-11-22T23:12:31.016" v="545" actId="700"/>
          <ac:spMkLst>
            <pc:docMk/>
            <pc:sldMk cId="3496699567" sldId="714"/>
            <ac:spMk id="3" creationId="{96182B86-B2E1-AB08-B111-5D5DE93EF7A4}"/>
          </ac:spMkLst>
        </pc:spChg>
        <pc:spChg chg="add mod ord">
          <ac:chgData name="Marco Parenzan" userId="a83bbb23f3e251dc" providerId="LiveId" clId="{46EE9A34-8703-4337-BDB7-AAE555D19EAC}" dt="2023-11-22T23:12:31.016" v="545" actId="700"/>
          <ac:spMkLst>
            <pc:docMk/>
            <pc:sldMk cId="3496699567" sldId="714"/>
            <ac:spMk id="4" creationId="{2248283E-31BF-D74C-1362-483E94D2AFD6}"/>
          </ac:spMkLst>
        </pc:spChg>
      </pc:sldChg>
      <pc:sldChg chg="add del">
        <pc:chgData name="Marco Parenzan" userId="a83bbb23f3e251dc" providerId="LiveId" clId="{46EE9A34-8703-4337-BDB7-AAE555D19EAC}" dt="2023-11-26T17:27:07.892" v="807" actId="2696"/>
        <pc:sldMkLst>
          <pc:docMk/>
          <pc:sldMk cId="796313735" sldId="715"/>
        </pc:sldMkLst>
      </pc:sldChg>
      <pc:sldChg chg="add del">
        <pc:chgData name="Marco Parenzan" userId="a83bbb23f3e251dc" providerId="LiveId" clId="{46EE9A34-8703-4337-BDB7-AAE555D19EAC}" dt="2023-11-30T05:34:26.401" v="2862" actId="47"/>
        <pc:sldMkLst>
          <pc:docMk/>
          <pc:sldMk cId="3640919262" sldId="715"/>
        </pc:sldMkLst>
      </pc:sldChg>
      <pc:sldChg chg="modSp add del mod">
        <pc:chgData name="Marco Parenzan" userId="a83bbb23f3e251dc" providerId="LiveId" clId="{46EE9A34-8703-4337-BDB7-AAE555D19EAC}" dt="2023-11-30T05:34:26.401" v="2862" actId="47"/>
        <pc:sldMkLst>
          <pc:docMk/>
          <pc:sldMk cId="1370665048" sldId="716"/>
        </pc:sldMkLst>
        <pc:spChg chg="mod">
          <ac:chgData name="Marco Parenzan" userId="a83bbb23f3e251dc" providerId="LiveId" clId="{46EE9A34-8703-4337-BDB7-AAE555D19EAC}" dt="2023-11-26T17:28:57.160" v="875" actId="20577"/>
          <ac:spMkLst>
            <pc:docMk/>
            <pc:sldMk cId="1370665048" sldId="716"/>
            <ac:spMk id="3" creationId="{5C3C92CF-3858-681D-6CFD-31FE612EFA8A}"/>
          </ac:spMkLst>
        </pc:spChg>
      </pc:sldChg>
      <pc:sldChg chg="modSp add del mod modClrScheme chgLayout">
        <pc:chgData name="Marco Parenzan" userId="a83bbb23f3e251dc" providerId="LiveId" clId="{46EE9A34-8703-4337-BDB7-AAE555D19EAC}" dt="2023-11-30T04:56:09.117" v="2235" actId="2696"/>
        <pc:sldMkLst>
          <pc:docMk/>
          <pc:sldMk cId="1712790899" sldId="2876"/>
        </pc:sldMkLst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1712790899" sldId="2876"/>
            <ac:spMk id="2" creationId="{2E47137B-A11C-49AF-A344-9732870512D7}"/>
          </ac:spMkLst>
        </pc:spChg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1712790899" sldId="2876"/>
            <ac:spMk id="3" creationId="{22BFEB33-83E1-4DC8-BBB2-FB073858B6B4}"/>
          </ac:spMkLst>
        </pc:spChg>
      </pc:sldChg>
      <pc:sldChg chg="add">
        <pc:chgData name="Marco Parenzan" userId="a83bbb23f3e251dc" providerId="LiveId" clId="{46EE9A34-8703-4337-BDB7-AAE555D19EAC}" dt="2023-11-30T04:56:10.413" v="2236"/>
        <pc:sldMkLst>
          <pc:docMk/>
          <pc:sldMk cId="2527819701" sldId="2876"/>
        </pc:sldMkLst>
      </pc:sldChg>
      <pc:sldChg chg="add">
        <pc:chgData name="Marco Parenzan" userId="a83bbb23f3e251dc" providerId="LiveId" clId="{46EE9A34-8703-4337-BDB7-AAE555D19EAC}" dt="2023-11-30T04:56:10.413" v="2236"/>
        <pc:sldMkLst>
          <pc:docMk/>
          <pc:sldMk cId="1199872443" sldId="2927"/>
        </pc:sldMkLst>
      </pc:sldChg>
      <pc:sldChg chg="modSp add del mod modClrScheme chgLayout">
        <pc:chgData name="Marco Parenzan" userId="a83bbb23f3e251dc" providerId="LiveId" clId="{46EE9A34-8703-4337-BDB7-AAE555D19EAC}" dt="2023-11-30T04:56:09.117" v="2235" actId="2696"/>
        <pc:sldMkLst>
          <pc:docMk/>
          <pc:sldMk cId="2552417819" sldId="2927"/>
        </pc:sldMkLst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2552417819" sldId="2927"/>
            <ac:spMk id="2" creationId="{ACC125BD-E1BB-44E9-A11F-5964AB56C357}"/>
          </ac:spMkLst>
        </pc:spChg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2552417819" sldId="2927"/>
            <ac:spMk id="5" creationId="{5BE2C6B4-6CC7-4EFF-926E-9095F36FEC5C}"/>
          </ac:spMkLst>
        </pc:spChg>
      </pc:sldChg>
      <pc:sldChg chg="add">
        <pc:chgData name="Marco Parenzan" userId="a83bbb23f3e251dc" providerId="LiveId" clId="{46EE9A34-8703-4337-BDB7-AAE555D19EAC}" dt="2023-11-30T04:56:10.413" v="2236"/>
        <pc:sldMkLst>
          <pc:docMk/>
          <pc:sldMk cId="2301539687" sldId="2946"/>
        </pc:sldMkLst>
      </pc:sldChg>
      <pc:sldChg chg="modSp add del mod modClrScheme chgLayout">
        <pc:chgData name="Marco Parenzan" userId="a83bbb23f3e251dc" providerId="LiveId" clId="{46EE9A34-8703-4337-BDB7-AAE555D19EAC}" dt="2023-11-30T04:56:09.117" v="2235" actId="2696"/>
        <pc:sldMkLst>
          <pc:docMk/>
          <pc:sldMk cId="4221895734" sldId="2946"/>
        </pc:sldMkLst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4221895734" sldId="2946"/>
            <ac:spMk id="2" creationId="{8715C25E-7B6D-4B73-BD09-22D333556A62}"/>
          </ac:spMkLst>
        </pc:spChg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4221895734" sldId="2946"/>
            <ac:spMk id="5" creationId="{1DD7CECF-BCE9-48D8-B05E-DEE84C84520F}"/>
          </ac:spMkLst>
        </pc:spChg>
      </pc:sldChg>
      <pc:sldChg chg="add">
        <pc:chgData name="Marco Parenzan" userId="a83bbb23f3e251dc" providerId="LiveId" clId="{46EE9A34-8703-4337-BDB7-AAE555D19EAC}" dt="2023-11-30T04:56:10.413" v="2236"/>
        <pc:sldMkLst>
          <pc:docMk/>
          <pc:sldMk cId="3970676091" sldId="2147309125"/>
        </pc:sldMkLst>
      </pc:sldChg>
      <pc:sldChg chg="modSp add del mod modClrScheme chgLayout">
        <pc:chgData name="Marco Parenzan" userId="a83bbb23f3e251dc" providerId="LiveId" clId="{46EE9A34-8703-4337-BDB7-AAE555D19EAC}" dt="2023-11-30T04:56:09.117" v="2235" actId="2696"/>
        <pc:sldMkLst>
          <pc:docMk/>
          <pc:sldMk cId="4120418677" sldId="2147309125"/>
        </pc:sldMkLst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4120418677" sldId="2147309125"/>
            <ac:spMk id="4" creationId="{23CB3876-8213-434D-BDC9-AD670234F8B2}"/>
          </ac:spMkLst>
        </pc:spChg>
        <pc:spChg chg="mod ord">
          <ac:chgData name="Marco Parenzan" userId="a83bbb23f3e251dc" providerId="LiveId" clId="{46EE9A34-8703-4337-BDB7-AAE555D19EAC}" dt="2023-11-30T04:53:08.898" v="2209" actId="700"/>
          <ac:spMkLst>
            <pc:docMk/>
            <pc:sldMk cId="4120418677" sldId="2147309125"/>
            <ac:spMk id="5" creationId="{8E457AD1-7ED8-49BC-908F-B42460E9687E}"/>
          </ac:spMkLst>
        </pc:spChg>
      </pc:sldChg>
      <pc:sldChg chg="add ord">
        <pc:chgData name="Marco Parenzan" userId="a83bbb23f3e251dc" providerId="LiveId" clId="{46EE9A34-8703-4337-BDB7-AAE555D19EAC}" dt="2023-11-30T04:39:40.038" v="2149"/>
        <pc:sldMkLst>
          <pc:docMk/>
          <pc:sldMk cId="2862386407" sldId="2147309210"/>
        </pc:sldMkLst>
      </pc:sldChg>
      <pc:sldChg chg="add del">
        <pc:chgData name="Marco Parenzan" userId="a83bbb23f3e251dc" providerId="LiveId" clId="{46EE9A34-8703-4337-BDB7-AAE555D19EAC}" dt="2023-11-26T17:28:15.870" v="866" actId="47"/>
        <pc:sldMkLst>
          <pc:docMk/>
          <pc:sldMk cId="2407890406" sldId="2147309212"/>
        </pc:sldMkLst>
      </pc:sldChg>
      <pc:sldChg chg="add del">
        <pc:chgData name="Marco Parenzan" userId="a83bbb23f3e251dc" providerId="LiveId" clId="{46EE9A34-8703-4337-BDB7-AAE555D19EAC}" dt="2023-11-26T17:28:15.870" v="866" actId="47"/>
        <pc:sldMkLst>
          <pc:docMk/>
          <pc:sldMk cId="2282571829" sldId="2147309213"/>
        </pc:sldMkLst>
      </pc:sldChg>
      <pc:sldChg chg="add del">
        <pc:chgData name="Marco Parenzan" userId="a83bbb23f3e251dc" providerId="LiveId" clId="{46EE9A34-8703-4337-BDB7-AAE555D19EAC}" dt="2023-11-26T17:28:15.870" v="866" actId="47"/>
        <pc:sldMkLst>
          <pc:docMk/>
          <pc:sldMk cId="2783543255" sldId="2147309214"/>
        </pc:sldMkLst>
      </pc:sldChg>
      <pc:sldChg chg="add del">
        <pc:chgData name="Marco Parenzan" userId="a83bbb23f3e251dc" providerId="LiveId" clId="{46EE9A34-8703-4337-BDB7-AAE555D19EAC}" dt="2023-11-22T23:15:18.360" v="564" actId="47"/>
        <pc:sldMkLst>
          <pc:docMk/>
          <pc:sldMk cId="1332535963" sldId="2147309215"/>
        </pc:sldMkLst>
      </pc:sldChg>
      <pc:sldChg chg="add del">
        <pc:chgData name="Marco Parenzan" userId="a83bbb23f3e251dc" providerId="LiveId" clId="{46EE9A34-8703-4337-BDB7-AAE555D19EAC}" dt="2023-11-26T17:31:16.344" v="907" actId="47"/>
        <pc:sldMkLst>
          <pc:docMk/>
          <pc:sldMk cId="3206479060" sldId="2147309216"/>
        </pc:sldMkLst>
      </pc:sldChg>
      <pc:sldChg chg="add del">
        <pc:chgData name="Marco Parenzan" userId="a83bbb23f3e251dc" providerId="LiveId" clId="{46EE9A34-8703-4337-BDB7-AAE555D19EAC}" dt="2023-11-26T17:31:16.344" v="907" actId="47"/>
        <pc:sldMkLst>
          <pc:docMk/>
          <pc:sldMk cId="3033533114" sldId="2147309217"/>
        </pc:sldMkLst>
      </pc:sldChg>
      <pc:sldChg chg="add del">
        <pc:chgData name="Marco Parenzan" userId="a83bbb23f3e251dc" providerId="LiveId" clId="{46EE9A34-8703-4337-BDB7-AAE555D19EAC}" dt="2023-11-26T17:31:16.344" v="907" actId="47"/>
        <pc:sldMkLst>
          <pc:docMk/>
          <pc:sldMk cId="2176533451" sldId="2147309218"/>
        </pc:sldMkLst>
      </pc:sldChg>
      <pc:sldChg chg="add del">
        <pc:chgData name="Marco Parenzan" userId="a83bbb23f3e251dc" providerId="LiveId" clId="{46EE9A34-8703-4337-BDB7-AAE555D19EAC}" dt="2023-11-26T17:31:16.344" v="907" actId="47"/>
        <pc:sldMkLst>
          <pc:docMk/>
          <pc:sldMk cId="2135850722" sldId="2147309219"/>
        </pc:sldMkLst>
      </pc:sldChg>
      <pc:sldChg chg="add del">
        <pc:chgData name="Marco Parenzan" userId="a83bbb23f3e251dc" providerId="LiveId" clId="{46EE9A34-8703-4337-BDB7-AAE555D19EAC}" dt="2023-11-26T17:35:22.946" v="937" actId="18676"/>
        <pc:sldMkLst>
          <pc:docMk/>
          <pc:sldMk cId="1302938850" sldId="2147309220"/>
        </pc:sldMkLst>
      </pc:sldChg>
      <pc:sldChg chg="add del">
        <pc:chgData name="Marco Parenzan" userId="a83bbb23f3e251dc" providerId="LiveId" clId="{46EE9A34-8703-4337-BDB7-AAE555D19EAC}" dt="2023-11-22T23:15:09.719" v="563" actId="47"/>
        <pc:sldMkLst>
          <pc:docMk/>
          <pc:sldMk cId="2840570570" sldId="2147309221"/>
        </pc:sldMkLst>
      </pc:sldChg>
      <pc:sldChg chg="add del">
        <pc:chgData name="Marco Parenzan" userId="a83bbb23f3e251dc" providerId="LiveId" clId="{46EE9A34-8703-4337-BDB7-AAE555D19EAC}" dt="2023-11-22T23:15:09.719" v="563" actId="47"/>
        <pc:sldMkLst>
          <pc:docMk/>
          <pc:sldMk cId="4102582272" sldId="2147309222"/>
        </pc:sldMkLst>
      </pc:sldChg>
      <pc:sldChg chg="add del">
        <pc:chgData name="Marco Parenzan" userId="a83bbb23f3e251dc" providerId="LiveId" clId="{46EE9A34-8703-4337-BDB7-AAE555D19EAC}" dt="2023-11-30T05:34:30.946" v="2863" actId="47"/>
        <pc:sldMkLst>
          <pc:docMk/>
          <pc:sldMk cId="3602674576" sldId="2147309223"/>
        </pc:sldMkLst>
      </pc:sldChg>
      <pc:sldChg chg="modSp add mod">
        <pc:chgData name="Marco Parenzan" userId="a83bbb23f3e251dc" providerId="LiveId" clId="{46EE9A34-8703-4337-BDB7-AAE555D19EAC}" dt="2023-11-30T05:35:49.445" v="2901" actId="20577"/>
        <pc:sldMkLst>
          <pc:docMk/>
          <pc:sldMk cId="756462658" sldId="2147309224"/>
        </pc:sldMkLst>
        <pc:spChg chg="mod">
          <ac:chgData name="Marco Parenzan" userId="a83bbb23f3e251dc" providerId="LiveId" clId="{46EE9A34-8703-4337-BDB7-AAE555D19EAC}" dt="2023-11-30T05:35:05.879" v="2873" actId="20577"/>
          <ac:spMkLst>
            <pc:docMk/>
            <pc:sldMk cId="756462658" sldId="2147309224"/>
            <ac:spMk id="2" creationId="{B1FEFC7D-439E-6BB8-8E26-69F349AAB90B}"/>
          </ac:spMkLst>
        </pc:spChg>
        <pc:spChg chg="mod">
          <ac:chgData name="Marco Parenzan" userId="a83bbb23f3e251dc" providerId="LiveId" clId="{46EE9A34-8703-4337-BDB7-AAE555D19EAC}" dt="2023-11-30T05:35:49.445" v="2901" actId="20577"/>
          <ac:spMkLst>
            <pc:docMk/>
            <pc:sldMk cId="756462658" sldId="2147309224"/>
            <ac:spMk id="9" creationId="{5893E1F6-5200-440D-1A11-4D4CF23B0EC3}"/>
          </ac:spMkLst>
        </pc:spChg>
      </pc:sldChg>
      <pc:sldChg chg="add del">
        <pc:chgData name="Marco Parenzan" userId="a83bbb23f3e251dc" providerId="LiveId" clId="{46EE9A34-8703-4337-BDB7-AAE555D19EAC}" dt="2023-11-26T17:22:43.034" v="777" actId="2696"/>
        <pc:sldMkLst>
          <pc:docMk/>
          <pc:sldMk cId="898941295" sldId="2147309225"/>
        </pc:sldMkLst>
      </pc:sldChg>
      <pc:sldChg chg="modSp add mod ord">
        <pc:chgData name="Marco Parenzan" userId="a83bbb23f3e251dc" providerId="LiveId" clId="{46EE9A34-8703-4337-BDB7-AAE555D19EAC}" dt="2023-11-30T04:39:46.302" v="2151"/>
        <pc:sldMkLst>
          <pc:docMk/>
          <pc:sldMk cId="3022924319" sldId="2147309225"/>
        </pc:sldMkLst>
        <pc:spChg chg="mod">
          <ac:chgData name="Marco Parenzan" userId="a83bbb23f3e251dc" providerId="LiveId" clId="{46EE9A34-8703-4337-BDB7-AAE555D19EAC}" dt="2023-11-26T17:37:28.360" v="1050" actId="20577"/>
          <ac:spMkLst>
            <pc:docMk/>
            <pc:sldMk cId="3022924319" sldId="2147309225"/>
            <ac:spMk id="2" creationId="{D9ED0BC4-C9EF-AB51-9DB3-7D71AC4C37F1}"/>
          </ac:spMkLst>
        </pc:spChg>
      </pc:sldChg>
      <pc:sldChg chg="addSp delSp modSp new del mod modClrScheme chgLayout">
        <pc:chgData name="Marco Parenzan" userId="a83bbb23f3e251dc" providerId="LiveId" clId="{46EE9A34-8703-4337-BDB7-AAE555D19EAC}" dt="2023-11-26T17:43:01.608" v="1336" actId="47"/>
        <pc:sldMkLst>
          <pc:docMk/>
          <pc:sldMk cId="4051587105" sldId="2147309226"/>
        </pc:sldMkLst>
        <pc:spChg chg="del mod ord">
          <ac:chgData name="Marco Parenzan" userId="a83bbb23f3e251dc" providerId="LiveId" clId="{46EE9A34-8703-4337-BDB7-AAE555D19EAC}" dt="2023-11-26T11:07:27.230" v="567" actId="700"/>
          <ac:spMkLst>
            <pc:docMk/>
            <pc:sldMk cId="4051587105" sldId="2147309226"/>
            <ac:spMk id="2" creationId="{EF1DDDD7-53BA-29B0-ECAD-5B007A8B04D1}"/>
          </ac:spMkLst>
        </pc:spChg>
        <pc:spChg chg="del mod ord">
          <ac:chgData name="Marco Parenzan" userId="a83bbb23f3e251dc" providerId="LiveId" clId="{46EE9A34-8703-4337-BDB7-AAE555D19EAC}" dt="2023-11-26T11:07:27.230" v="567" actId="700"/>
          <ac:spMkLst>
            <pc:docMk/>
            <pc:sldMk cId="4051587105" sldId="2147309226"/>
            <ac:spMk id="3" creationId="{F2810FF9-5CE2-0623-B448-91B4B90DA586}"/>
          </ac:spMkLst>
        </pc:spChg>
        <pc:spChg chg="add mod ord">
          <ac:chgData name="Marco Parenzan" userId="a83bbb23f3e251dc" providerId="LiveId" clId="{46EE9A34-8703-4337-BDB7-AAE555D19EAC}" dt="2023-11-26T11:07:29.707" v="575" actId="20577"/>
          <ac:spMkLst>
            <pc:docMk/>
            <pc:sldMk cId="4051587105" sldId="2147309226"/>
            <ac:spMk id="4" creationId="{EAFC972E-7E71-2144-1A67-C12DF054A3A2}"/>
          </ac:spMkLst>
        </pc:spChg>
        <pc:spChg chg="add mod ord">
          <ac:chgData name="Marco Parenzan" userId="a83bbb23f3e251dc" providerId="LiveId" clId="{46EE9A34-8703-4337-BDB7-AAE555D19EAC}" dt="2023-11-26T11:08:25.792" v="743" actId="313"/>
          <ac:spMkLst>
            <pc:docMk/>
            <pc:sldMk cId="4051587105" sldId="2147309226"/>
            <ac:spMk id="5" creationId="{081C926F-26C4-E89B-48BA-5ECE12601CE2}"/>
          </ac:spMkLst>
        </pc:spChg>
      </pc:sldChg>
      <pc:sldChg chg="add del">
        <pc:chgData name="Marco Parenzan" userId="a83bbb23f3e251dc" providerId="LiveId" clId="{46EE9A34-8703-4337-BDB7-AAE555D19EAC}" dt="2023-11-26T13:37:22.847" v="747" actId="47"/>
        <pc:sldMkLst>
          <pc:docMk/>
          <pc:sldMk cId="1545152780" sldId="2147309227"/>
        </pc:sldMkLst>
      </pc:sldChg>
      <pc:sldChg chg="addSp delSp modSp new mod ord">
        <pc:chgData name="Marco Parenzan" userId="a83bbb23f3e251dc" providerId="LiveId" clId="{46EE9A34-8703-4337-BDB7-AAE555D19EAC}" dt="2023-11-26T17:39:27.636" v="1091"/>
        <pc:sldMkLst>
          <pc:docMk/>
          <pc:sldMk cId="3800580375" sldId="2147309227"/>
        </pc:sldMkLst>
        <pc:spChg chg="mod">
          <ac:chgData name="Marco Parenzan" userId="a83bbb23f3e251dc" providerId="LiveId" clId="{46EE9A34-8703-4337-BDB7-AAE555D19EAC}" dt="2023-11-26T17:21:44.431" v="770"/>
          <ac:spMkLst>
            <pc:docMk/>
            <pc:sldMk cId="3800580375" sldId="2147309227"/>
            <ac:spMk id="2" creationId="{1B945601-C2BC-A13E-1395-5A8203E2E02E}"/>
          </ac:spMkLst>
        </pc:spChg>
        <pc:spChg chg="del">
          <ac:chgData name="Marco Parenzan" userId="a83bbb23f3e251dc" providerId="LiveId" clId="{46EE9A34-8703-4337-BDB7-AAE555D19EAC}" dt="2023-11-26T16:26:43.389" v="751"/>
          <ac:spMkLst>
            <pc:docMk/>
            <pc:sldMk cId="3800580375" sldId="2147309227"/>
            <ac:spMk id="3" creationId="{26D286E2-1BD6-7D2E-B87D-69763F420649}"/>
          </ac:spMkLst>
        </pc:spChg>
        <pc:picChg chg="add mod">
          <ac:chgData name="Marco Parenzan" userId="a83bbb23f3e251dc" providerId="LiveId" clId="{46EE9A34-8703-4337-BDB7-AAE555D19EAC}" dt="2023-11-26T16:26:43.389" v="751"/>
          <ac:picMkLst>
            <pc:docMk/>
            <pc:sldMk cId="3800580375" sldId="2147309227"/>
            <ac:picMk id="2050" creationId="{0591A9CB-429C-739D-7620-FB66BE58E4D9}"/>
          </ac:picMkLst>
        </pc:picChg>
      </pc:sldChg>
      <pc:sldChg chg="add del">
        <pc:chgData name="Marco Parenzan" userId="a83bbb23f3e251dc" providerId="LiveId" clId="{46EE9A34-8703-4337-BDB7-AAE555D19EAC}" dt="2023-11-30T05:34:26.401" v="2862" actId="47"/>
        <pc:sldMkLst>
          <pc:docMk/>
          <pc:sldMk cId="1550631270" sldId="2147309228"/>
        </pc:sldMkLst>
      </pc:sldChg>
      <pc:sldChg chg="add del">
        <pc:chgData name="Marco Parenzan" userId="a83bbb23f3e251dc" providerId="LiveId" clId="{46EE9A34-8703-4337-BDB7-AAE555D19EAC}" dt="2023-11-26T17:27:07.892" v="807" actId="2696"/>
        <pc:sldMkLst>
          <pc:docMk/>
          <pc:sldMk cId="2789566558" sldId="2147309228"/>
        </pc:sldMkLst>
      </pc:sldChg>
      <pc:sldChg chg="add del">
        <pc:chgData name="Marco Parenzan" userId="a83bbb23f3e251dc" providerId="LiveId" clId="{46EE9A34-8703-4337-BDB7-AAE555D19EAC}" dt="2023-11-26T17:22:37.095" v="774"/>
        <pc:sldMkLst>
          <pc:docMk/>
          <pc:sldMk cId="3390183118" sldId="2147309228"/>
        </pc:sldMkLst>
      </pc:sldChg>
      <pc:sldChg chg="modSp add del mod">
        <pc:chgData name="Marco Parenzan" userId="a83bbb23f3e251dc" providerId="LiveId" clId="{46EE9A34-8703-4337-BDB7-AAE555D19EAC}" dt="2023-11-30T05:34:05.369" v="2860" actId="18676"/>
        <pc:sldMkLst>
          <pc:docMk/>
          <pc:sldMk cId="3330428131" sldId="2147309229"/>
        </pc:sldMkLst>
        <pc:spChg chg="mod">
          <ac:chgData name="Marco Parenzan" userId="a83bbb23f3e251dc" providerId="LiveId" clId="{46EE9A34-8703-4337-BDB7-AAE555D19EAC}" dt="2023-11-26T17:29:05.470" v="881" actId="20577"/>
          <ac:spMkLst>
            <pc:docMk/>
            <pc:sldMk cId="3330428131" sldId="2147309229"/>
            <ac:spMk id="3" creationId="{5C3C92CF-3858-681D-6CFD-31FE612EFA8A}"/>
          </ac:spMkLst>
        </pc:spChg>
      </pc:sldChg>
      <pc:sldChg chg="add del">
        <pc:chgData name="Marco Parenzan" userId="a83bbb23f3e251dc" providerId="LiveId" clId="{46EE9A34-8703-4337-BDB7-AAE555D19EAC}" dt="2023-11-30T05:39:19.252" v="2908" actId="47"/>
        <pc:sldMkLst>
          <pc:docMk/>
          <pc:sldMk cId="3077365198" sldId="2147309230"/>
        </pc:sldMkLst>
      </pc:sldChg>
      <pc:sldChg chg="add">
        <pc:chgData name="Marco Parenzan" userId="a83bbb23f3e251dc" providerId="LiveId" clId="{46EE9A34-8703-4337-BDB7-AAE555D19EAC}" dt="2023-11-30T05:46:58.291" v="2998"/>
        <pc:sldMkLst>
          <pc:docMk/>
          <pc:sldMk cId="184396319" sldId="2147309231"/>
        </pc:sldMkLst>
      </pc:sldChg>
      <pc:sldChg chg="add del ord">
        <pc:chgData name="Marco Parenzan" userId="a83bbb23f3e251dc" providerId="LiveId" clId="{46EE9A34-8703-4337-BDB7-AAE555D19EAC}" dt="2023-11-30T05:46:31.729" v="2990" actId="2696"/>
        <pc:sldMkLst>
          <pc:docMk/>
          <pc:sldMk cId="387493469" sldId="2147309231"/>
        </pc:sldMkLst>
      </pc:sldChg>
      <pc:sldChg chg="add del">
        <pc:chgData name="Marco Parenzan" userId="a83bbb23f3e251dc" providerId="LiveId" clId="{46EE9A34-8703-4337-BDB7-AAE555D19EAC}" dt="2023-11-30T05:46:53.297" v="2997"/>
        <pc:sldMkLst>
          <pc:docMk/>
          <pc:sldMk cId="1097660538" sldId="2147309231"/>
        </pc:sldMkLst>
      </pc:sldChg>
      <pc:sldChg chg="modSp add del mod">
        <pc:chgData name="Marco Parenzan" userId="a83bbb23f3e251dc" providerId="LiveId" clId="{46EE9A34-8703-4337-BDB7-AAE555D19EAC}" dt="2023-11-30T05:31:29.544" v="2853" actId="18676"/>
        <pc:sldMkLst>
          <pc:docMk/>
          <pc:sldMk cId="2156903116" sldId="2147309232"/>
        </pc:sldMkLst>
        <pc:spChg chg="mod">
          <ac:chgData name="Marco Parenzan" userId="a83bbb23f3e251dc" providerId="LiveId" clId="{46EE9A34-8703-4337-BDB7-AAE555D19EAC}" dt="2023-11-26T17:30:55.417" v="900" actId="20577"/>
          <ac:spMkLst>
            <pc:docMk/>
            <pc:sldMk cId="2156903116" sldId="2147309232"/>
            <ac:spMk id="3" creationId="{5C3C92CF-3858-681D-6CFD-31FE612EFA8A}"/>
          </ac:spMkLst>
        </pc:spChg>
      </pc:sldChg>
      <pc:sldChg chg="addSp delSp modSp new del mod modClrScheme chgLayout">
        <pc:chgData name="Marco Parenzan" userId="a83bbb23f3e251dc" providerId="LiveId" clId="{46EE9A34-8703-4337-BDB7-AAE555D19EAC}" dt="2023-11-30T05:31:29.544" v="2853" actId="18676"/>
        <pc:sldMkLst>
          <pc:docMk/>
          <pc:sldMk cId="1450524679" sldId="2147309233"/>
        </pc:sldMkLst>
        <pc:spChg chg="del mod ord">
          <ac:chgData name="Marco Parenzan" userId="a83bbb23f3e251dc" providerId="LiveId" clId="{46EE9A34-8703-4337-BDB7-AAE555D19EAC}" dt="2023-11-26T17:34:25.756" v="924" actId="700"/>
          <ac:spMkLst>
            <pc:docMk/>
            <pc:sldMk cId="1450524679" sldId="2147309233"/>
            <ac:spMk id="2" creationId="{88286C15-30DE-E287-E4A9-9B3858363411}"/>
          </ac:spMkLst>
        </pc:spChg>
        <pc:spChg chg="del mod ord">
          <ac:chgData name="Marco Parenzan" userId="a83bbb23f3e251dc" providerId="LiveId" clId="{46EE9A34-8703-4337-BDB7-AAE555D19EAC}" dt="2023-11-26T17:34:25.756" v="924" actId="700"/>
          <ac:spMkLst>
            <pc:docMk/>
            <pc:sldMk cId="1450524679" sldId="2147309233"/>
            <ac:spMk id="3" creationId="{4B6D3092-1937-5A7B-000F-25D4951E9B20}"/>
          </ac:spMkLst>
        </pc:spChg>
        <pc:spChg chg="add mod ord">
          <ac:chgData name="Marco Parenzan" userId="a83bbb23f3e251dc" providerId="LiveId" clId="{46EE9A34-8703-4337-BDB7-AAE555D19EAC}" dt="2023-11-26T17:34:29.315" v="936" actId="20577"/>
          <ac:spMkLst>
            <pc:docMk/>
            <pc:sldMk cId="1450524679" sldId="2147309233"/>
            <ac:spMk id="4" creationId="{458DA016-8DBE-E714-67A7-5B9E51D32DE4}"/>
          </ac:spMkLst>
        </pc:spChg>
        <pc:spChg chg="add mod ord">
          <ac:chgData name="Marco Parenzan" userId="a83bbb23f3e251dc" providerId="LiveId" clId="{46EE9A34-8703-4337-BDB7-AAE555D19EAC}" dt="2023-11-26T17:34:25.756" v="924" actId="700"/>
          <ac:spMkLst>
            <pc:docMk/>
            <pc:sldMk cId="1450524679" sldId="2147309233"/>
            <ac:spMk id="5" creationId="{D08B92C9-CEEB-96B7-7E41-FF0F7EC08980}"/>
          </ac:spMkLst>
        </pc:spChg>
      </pc:sldChg>
      <pc:sldChg chg="modSp add del mod">
        <pc:chgData name="Marco Parenzan" userId="a83bbb23f3e251dc" providerId="LiveId" clId="{46EE9A34-8703-4337-BDB7-AAE555D19EAC}" dt="2023-11-30T05:31:29.544" v="2853" actId="18676"/>
        <pc:sldMkLst>
          <pc:docMk/>
          <pc:sldMk cId="958489329" sldId="2147309234"/>
        </pc:sldMkLst>
        <pc:spChg chg="mod">
          <ac:chgData name="Marco Parenzan" userId="a83bbb23f3e251dc" providerId="LiveId" clId="{46EE9A34-8703-4337-BDB7-AAE555D19EAC}" dt="2023-11-26T17:35:38.507" v="946" actId="20577"/>
          <ac:spMkLst>
            <pc:docMk/>
            <pc:sldMk cId="958489329" sldId="2147309234"/>
            <ac:spMk id="4" creationId="{458DA016-8DBE-E714-67A7-5B9E51D32DE4}"/>
          </ac:spMkLst>
        </pc:spChg>
      </pc:sldChg>
      <pc:sldChg chg="addSp delSp modSp add mod ord">
        <pc:chgData name="Marco Parenzan" userId="a83bbb23f3e251dc" providerId="LiveId" clId="{46EE9A34-8703-4337-BDB7-AAE555D19EAC}" dt="2023-11-30T05:12:51.537" v="2714"/>
        <pc:sldMkLst>
          <pc:docMk/>
          <pc:sldMk cId="1455782424" sldId="2147309235"/>
        </pc:sldMkLst>
        <pc:spChg chg="mod">
          <ac:chgData name="Marco Parenzan" userId="a83bbb23f3e251dc" providerId="LiveId" clId="{46EE9A34-8703-4337-BDB7-AAE555D19EAC}" dt="2023-11-26T17:44:29.179" v="1429" actId="20577"/>
          <ac:spMkLst>
            <pc:docMk/>
            <pc:sldMk cId="1455782424" sldId="2147309235"/>
            <ac:spMk id="3" creationId="{5C3C92CF-3858-681D-6CFD-31FE612EFA8A}"/>
          </ac:spMkLst>
        </pc:spChg>
        <pc:picChg chg="add del mod">
          <ac:chgData name="Marco Parenzan" userId="a83bbb23f3e251dc" providerId="LiveId" clId="{46EE9A34-8703-4337-BDB7-AAE555D19EAC}" dt="2023-11-26T17:43:52.353" v="1388" actId="478"/>
          <ac:picMkLst>
            <pc:docMk/>
            <pc:sldMk cId="1455782424" sldId="2147309235"/>
            <ac:picMk id="2" creationId="{DC93B150-4AE3-BC0A-C9C8-B6C72058521E}"/>
          </ac:picMkLst>
        </pc:picChg>
      </pc:sldChg>
      <pc:sldChg chg="addSp delSp modSp add del mod ord modClrScheme chgLayout">
        <pc:chgData name="Marco Parenzan" userId="a83bbb23f3e251dc" providerId="LiveId" clId="{46EE9A34-8703-4337-BDB7-AAE555D19EAC}" dt="2023-11-30T04:57:43.554" v="2271" actId="2696"/>
        <pc:sldMkLst>
          <pc:docMk/>
          <pc:sldMk cId="3276066739" sldId="2147309236"/>
        </pc:sldMkLst>
        <pc:spChg chg="mod ord">
          <ac:chgData name="Marco Parenzan" userId="a83bbb23f3e251dc" providerId="LiveId" clId="{46EE9A34-8703-4337-BDB7-AAE555D19EAC}" dt="2023-11-30T04:36:43.394" v="2121" actId="700"/>
          <ac:spMkLst>
            <pc:docMk/>
            <pc:sldMk cId="3276066739" sldId="2147309236"/>
            <ac:spMk id="3" creationId="{5C3C92CF-3858-681D-6CFD-31FE612EFA8A}"/>
          </ac:spMkLst>
        </pc:spChg>
        <pc:spChg chg="del">
          <ac:chgData name="Marco Parenzan" userId="a83bbb23f3e251dc" providerId="LiveId" clId="{46EE9A34-8703-4337-BDB7-AAE555D19EAC}" dt="2023-11-30T04:36:43.394" v="2121" actId="700"/>
          <ac:spMkLst>
            <pc:docMk/>
            <pc:sldMk cId="3276066739" sldId="2147309236"/>
            <ac:spMk id="4" creationId="{C2E278B1-BA70-0ACE-5286-7D9ED9A01B64}"/>
          </ac:spMkLst>
        </pc:spChg>
        <pc:spChg chg="add del mod ord">
          <ac:chgData name="Marco Parenzan" userId="a83bbb23f3e251dc" providerId="LiveId" clId="{46EE9A34-8703-4337-BDB7-AAE555D19EAC}" dt="2023-11-30T04:36:45.901" v="2124"/>
          <ac:spMkLst>
            <pc:docMk/>
            <pc:sldMk cId="3276066739" sldId="2147309236"/>
            <ac:spMk id="5" creationId="{1FB52B31-B0E7-C500-A51D-D570A8868017}"/>
          </ac:spMkLst>
        </pc:spChg>
        <pc:picChg chg="del">
          <ac:chgData name="Marco Parenzan" userId="a83bbb23f3e251dc" providerId="LiveId" clId="{46EE9A34-8703-4337-BDB7-AAE555D19EAC}" dt="2023-11-30T04:36:40.785" v="2120" actId="21"/>
          <ac:picMkLst>
            <pc:docMk/>
            <pc:sldMk cId="3276066739" sldId="2147309236"/>
            <ac:picMk id="2" creationId="{DC93B150-4AE3-BC0A-C9C8-B6C72058521E}"/>
          </ac:picMkLst>
        </pc:picChg>
        <pc:picChg chg="add del mod">
          <ac:chgData name="Marco Parenzan" userId="a83bbb23f3e251dc" providerId="LiveId" clId="{46EE9A34-8703-4337-BDB7-AAE555D19EAC}" dt="2023-11-30T04:36:44.846" v="2123" actId="21"/>
          <ac:picMkLst>
            <pc:docMk/>
            <pc:sldMk cId="3276066739" sldId="2147309236"/>
            <ac:picMk id="6" creationId="{D32B0E6C-547E-6985-2865-DE1FE935CD44}"/>
          </ac:picMkLst>
        </pc:picChg>
        <pc:picChg chg="add mod">
          <ac:chgData name="Marco Parenzan" userId="a83bbb23f3e251dc" providerId="LiveId" clId="{46EE9A34-8703-4337-BDB7-AAE555D19EAC}" dt="2023-11-30T04:36:45.901" v="2124"/>
          <ac:picMkLst>
            <pc:docMk/>
            <pc:sldMk cId="3276066739" sldId="2147309236"/>
            <ac:picMk id="7" creationId="{1198DFF6-7B3F-5D76-774A-C9BC842D1788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30T04:18:22.288" v="1931" actId="20577"/>
        <pc:sldMkLst>
          <pc:docMk/>
          <pc:sldMk cId="4217545835" sldId="2147309237"/>
        </pc:sldMkLst>
        <pc:spChg chg="del mod ord">
          <ac:chgData name="Marco Parenzan" userId="a83bbb23f3e251dc" providerId="LiveId" clId="{46EE9A34-8703-4337-BDB7-AAE555D19EAC}" dt="2023-11-29T08:52:18.285" v="1586" actId="700"/>
          <ac:spMkLst>
            <pc:docMk/>
            <pc:sldMk cId="4217545835" sldId="2147309237"/>
            <ac:spMk id="2" creationId="{31DB2DC8-0F4D-C715-640B-D24DFA721599}"/>
          </ac:spMkLst>
        </pc:spChg>
        <pc:spChg chg="del mod ord">
          <ac:chgData name="Marco Parenzan" userId="a83bbb23f3e251dc" providerId="LiveId" clId="{46EE9A34-8703-4337-BDB7-AAE555D19EAC}" dt="2023-11-29T08:52:18.285" v="1586" actId="700"/>
          <ac:spMkLst>
            <pc:docMk/>
            <pc:sldMk cId="4217545835" sldId="2147309237"/>
            <ac:spMk id="3" creationId="{CB906E9D-7311-D958-794B-FAC57532188D}"/>
          </ac:spMkLst>
        </pc:spChg>
        <pc:spChg chg="add mod ord">
          <ac:chgData name="Marco Parenzan" userId="a83bbb23f3e251dc" providerId="LiveId" clId="{46EE9A34-8703-4337-BDB7-AAE555D19EAC}" dt="2023-11-30T04:18:22.288" v="1931" actId="20577"/>
          <ac:spMkLst>
            <pc:docMk/>
            <pc:sldMk cId="4217545835" sldId="2147309237"/>
            <ac:spMk id="4" creationId="{ABA08355-16FC-E0E5-4B96-0A8423B8FD91}"/>
          </ac:spMkLst>
        </pc:spChg>
        <pc:spChg chg="add mod ord">
          <ac:chgData name="Marco Parenzan" userId="a83bbb23f3e251dc" providerId="LiveId" clId="{46EE9A34-8703-4337-BDB7-AAE555D19EAC}" dt="2023-11-30T04:17:57.046" v="1905"/>
          <ac:spMkLst>
            <pc:docMk/>
            <pc:sldMk cId="4217545835" sldId="2147309237"/>
            <ac:spMk id="5" creationId="{59C28C8B-2191-77CB-B8B4-148C9234B7C4}"/>
          </ac:spMkLst>
        </pc:spChg>
      </pc:sldChg>
      <pc:sldChg chg="addSp delSp modSp new mod ord modClrScheme chgLayout">
        <pc:chgData name="Marco Parenzan" userId="a83bbb23f3e251dc" providerId="LiveId" clId="{46EE9A34-8703-4337-BDB7-AAE555D19EAC}" dt="2023-11-30T04:57:35.471" v="2270" actId="20577"/>
        <pc:sldMkLst>
          <pc:docMk/>
          <pc:sldMk cId="2639087730" sldId="2147309238"/>
        </pc:sldMkLst>
        <pc:spChg chg="del mod ord">
          <ac:chgData name="Marco Parenzan" userId="a83bbb23f3e251dc" providerId="LiveId" clId="{46EE9A34-8703-4337-BDB7-AAE555D19EAC}" dt="2023-11-30T04:18:28.915" v="1933" actId="700"/>
          <ac:spMkLst>
            <pc:docMk/>
            <pc:sldMk cId="2639087730" sldId="2147309238"/>
            <ac:spMk id="2" creationId="{6133F981-FD7C-8F99-8850-9C9BDB9E10B2}"/>
          </ac:spMkLst>
        </pc:spChg>
        <pc:spChg chg="del mod ord">
          <ac:chgData name="Marco Parenzan" userId="a83bbb23f3e251dc" providerId="LiveId" clId="{46EE9A34-8703-4337-BDB7-AAE555D19EAC}" dt="2023-11-30T04:18:28.915" v="1933" actId="700"/>
          <ac:spMkLst>
            <pc:docMk/>
            <pc:sldMk cId="2639087730" sldId="2147309238"/>
            <ac:spMk id="3" creationId="{7610F2B8-E585-7B25-40F4-F43CD6A4F8E6}"/>
          </ac:spMkLst>
        </pc:spChg>
        <pc:spChg chg="add mod ord">
          <ac:chgData name="Marco Parenzan" userId="a83bbb23f3e251dc" providerId="LiveId" clId="{46EE9A34-8703-4337-BDB7-AAE555D19EAC}" dt="2023-11-30T04:57:35.471" v="2270" actId="20577"/>
          <ac:spMkLst>
            <pc:docMk/>
            <pc:sldMk cId="2639087730" sldId="2147309238"/>
            <ac:spMk id="4" creationId="{2CD78F6D-1CA3-C134-3DE9-8438A6872D0A}"/>
          </ac:spMkLst>
        </pc:spChg>
        <pc:spChg chg="add del mod ord">
          <ac:chgData name="Marco Parenzan" userId="a83bbb23f3e251dc" providerId="LiveId" clId="{46EE9A34-8703-4337-BDB7-AAE555D19EAC}" dt="2023-11-30T04:23:42.256" v="1972" actId="478"/>
          <ac:spMkLst>
            <pc:docMk/>
            <pc:sldMk cId="2639087730" sldId="2147309238"/>
            <ac:spMk id="5" creationId="{8A8B9530-675D-ABB4-59B9-8D81FEA6440D}"/>
          </ac:spMkLst>
        </pc:spChg>
        <pc:spChg chg="add del mod ord">
          <ac:chgData name="Marco Parenzan" userId="a83bbb23f3e251dc" providerId="LiveId" clId="{46EE9A34-8703-4337-BDB7-AAE555D19EAC}" dt="2023-11-30T04:24:08.737" v="1977" actId="478"/>
          <ac:spMkLst>
            <pc:docMk/>
            <pc:sldMk cId="2639087730" sldId="2147309238"/>
            <ac:spMk id="6" creationId="{8E11A91E-B262-7158-7C80-C2DE35876C62}"/>
          </ac:spMkLst>
        </pc:spChg>
        <pc:spChg chg="add del">
          <ac:chgData name="Marco Parenzan" userId="a83bbb23f3e251dc" providerId="LiveId" clId="{46EE9A34-8703-4337-BDB7-AAE555D19EAC}" dt="2023-11-30T04:23:44.680" v="1974" actId="22"/>
          <ac:spMkLst>
            <pc:docMk/>
            <pc:sldMk cId="2639087730" sldId="2147309238"/>
            <ac:spMk id="8" creationId="{40739FF3-6AFC-CED6-A1A4-2049A7CE21C6}"/>
          </ac:spMkLst>
        </pc:spChg>
        <pc:spChg chg="add del mod">
          <ac:chgData name="Marco Parenzan" userId="a83bbb23f3e251dc" providerId="LiveId" clId="{46EE9A34-8703-4337-BDB7-AAE555D19EAC}" dt="2023-11-30T04:32:14.624" v="2033" actId="478"/>
          <ac:spMkLst>
            <pc:docMk/>
            <pc:sldMk cId="2639087730" sldId="2147309238"/>
            <ac:spMk id="9" creationId="{74865CED-88E6-A7D3-84A9-E6136FC4D97C}"/>
          </ac:spMkLst>
        </pc:spChg>
        <pc:spChg chg="add del mod">
          <ac:chgData name="Marco Parenzan" userId="a83bbb23f3e251dc" providerId="LiveId" clId="{46EE9A34-8703-4337-BDB7-AAE555D19EAC}" dt="2023-11-30T04:32:18.211" v="2034" actId="6264"/>
          <ac:spMkLst>
            <pc:docMk/>
            <pc:sldMk cId="2639087730" sldId="2147309238"/>
            <ac:spMk id="10" creationId="{AAB95FD4-937E-0A8D-029A-1750A6F1FAAD}"/>
          </ac:spMkLst>
        </pc:spChg>
        <pc:spChg chg="add del mod ord">
          <ac:chgData name="Marco Parenzan" userId="a83bbb23f3e251dc" providerId="LiveId" clId="{46EE9A34-8703-4337-BDB7-AAE555D19EAC}" dt="2023-11-30T04:32:21.022" v="2035"/>
          <ac:spMkLst>
            <pc:docMk/>
            <pc:sldMk cId="2639087730" sldId="2147309238"/>
            <ac:spMk id="11" creationId="{9AC8DC98-82EF-0BC6-38D8-5A206C902B3C}"/>
          </ac:spMkLst>
        </pc:spChg>
        <pc:spChg chg="add del mod">
          <ac:chgData name="Marco Parenzan" userId="a83bbb23f3e251dc" providerId="LiveId" clId="{46EE9A34-8703-4337-BDB7-AAE555D19EAC}" dt="2023-11-30T04:41:19.282" v="2156"/>
          <ac:spMkLst>
            <pc:docMk/>
            <pc:sldMk cId="2639087730" sldId="2147309238"/>
            <ac:spMk id="12" creationId="{FC4239E2-791D-0096-C49B-7870F46D9EB2}"/>
          </ac:spMkLst>
        </pc:spChg>
        <pc:picChg chg="add del mod">
          <ac:chgData name="Marco Parenzan" userId="a83bbb23f3e251dc" providerId="LiveId" clId="{46EE9A34-8703-4337-BDB7-AAE555D19EAC}" dt="2023-11-30T04:33:06.041" v="2064" actId="478"/>
          <ac:picMkLst>
            <pc:docMk/>
            <pc:sldMk cId="2639087730" sldId="2147309238"/>
            <ac:picMk id="2050" creationId="{B17F7739-CAB2-D57B-EA1E-9FF08701CF67}"/>
          </ac:picMkLst>
        </pc:picChg>
        <pc:picChg chg="add mod">
          <ac:chgData name="Marco Parenzan" userId="a83bbb23f3e251dc" providerId="LiveId" clId="{46EE9A34-8703-4337-BDB7-AAE555D19EAC}" dt="2023-11-30T04:41:22.407" v="2157" actId="1440"/>
          <ac:picMkLst>
            <pc:docMk/>
            <pc:sldMk cId="2639087730" sldId="2147309238"/>
            <ac:picMk id="2052" creationId="{33E04DA3-2C81-4DDD-67D4-C27362826AE8}"/>
          </ac:picMkLst>
        </pc:picChg>
      </pc:sldChg>
      <pc:sldChg chg="new del">
        <pc:chgData name="Marco Parenzan" userId="a83bbb23f3e251dc" providerId="LiveId" clId="{46EE9A34-8703-4337-BDB7-AAE555D19EAC}" dt="2023-11-30T04:27:21.030" v="1996" actId="47"/>
        <pc:sldMkLst>
          <pc:docMk/>
          <pc:sldMk cId="3582197193" sldId="2147309239"/>
        </pc:sldMkLst>
      </pc:sldChg>
      <pc:sldChg chg="addSp delSp modSp add del mod modClrScheme chgLayout">
        <pc:chgData name="Marco Parenzan" userId="a83bbb23f3e251dc" providerId="LiveId" clId="{46EE9A34-8703-4337-BDB7-AAE555D19EAC}" dt="2023-11-30T05:08:06.111" v="2689" actId="47"/>
        <pc:sldMkLst>
          <pc:docMk/>
          <pc:sldMk cId="3075498363" sldId="2147309240"/>
        </pc:sldMkLst>
        <pc:spChg chg="add mod ord">
          <ac:chgData name="Marco Parenzan" userId="a83bbb23f3e251dc" providerId="LiveId" clId="{46EE9A34-8703-4337-BDB7-AAE555D19EAC}" dt="2023-11-30T04:28:07.309" v="2020" actId="700"/>
          <ac:spMkLst>
            <pc:docMk/>
            <pc:sldMk cId="3075498363" sldId="2147309240"/>
            <ac:spMk id="2" creationId="{C96826C9-589D-E205-61EB-360ABDB077B7}"/>
          </ac:spMkLst>
        </pc:spChg>
        <pc:spChg chg="add del mod ord">
          <ac:chgData name="Marco Parenzan" userId="a83bbb23f3e251dc" providerId="LiveId" clId="{46EE9A34-8703-4337-BDB7-AAE555D19EAC}" dt="2023-11-30T04:28:11.278" v="2021"/>
          <ac:spMkLst>
            <pc:docMk/>
            <pc:sldMk cId="3075498363" sldId="2147309240"/>
            <ac:spMk id="3" creationId="{3BD7DDDD-418C-84DB-DB45-8652871B1D4A}"/>
          </ac:spMkLst>
        </pc:spChg>
        <pc:spChg chg="mod ord">
          <ac:chgData name="Marco Parenzan" userId="a83bbb23f3e251dc" providerId="LiveId" clId="{46EE9A34-8703-4337-BDB7-AAE555D19EAC}" dt="2023-11-30T04:28:07.309" v="2020" actId="700"/>
          <ac:spMkLst>
            <pc:docMk/>
            <pc:sldMk cId="3075498363" sldId="2147309240"/>
            <ac:spMk id="4" creationId="{2CD78F6D-1CA3-C134-3DE9-8438A6872D0A}"/>
          </ac:spMkLst>
        </pc:spChg>
        <pc:spChg chg="add del mod">
          <ac:chgData name="Marco Parenzan" userId="a83bbb23f3e251dc" providerId="LiveId" clId="{46EE9A34-8703-4337-BDB7-AAE555D19EAC}" dt="2023-11-30T04:39:10.379" v="2133"/>
          <ac:spMkLst>
            <pc:docMk/>
            <pc:sldMk cId="3075498363" sldId="2147309240"/>
            <ac:spMk id="5" creationId="{878B8FE8-E887-A060-2716-DD0BC83B1E02}"/>
          </ac:spMkLst>
        </pc:spChg>
        <pc:spChg chg="del">
          <ac:chgData name="Marco Parenzan" userId="a83bbb23f3e251dc" providerId="LiveId" clId="{46EE9A34-8703-4337-BDB7-AAE555D19EAC}" dt="2023-11-30T04:28:17.854" v="2022" actId="478"/>
          <ac:spMkLst>
            <pc:docMk/>
            <pc:sldMk cId="3075498363" sldId="2147309240"/>
            <ac:spMk id="9" creationId="{74865CED-88E6-A7D3-84A9-E6136FC4D97C}"/>
          </ac:spMkLst>
        </pc:spChg>
        <pc:picChg chg="add del mod">
          <ac:chgData name="Marco Parenzan" userId="a83bbb23f3e251dc" providerId="LiveId" clId="{46EE9A34-8703-4337-BDB7-AAE555D19EAC}" dt="2023-11-30T04:39:07.482" v="2132" actId="478"/>
          <ac:picMkLst>
            <pc:docMk/>
            <pc:sldMk cId="3075498363" sldId="2147309240"/>
            <ac:picMk id="1026" creationId="{683787BF-36A8-F052-E58C-40DC1A53E75D}"/>
          </ac:picMkLst>
        </pc:picChg>
        <pc:picChg chg="add del mod">
          <ac:chgData name="Marco Parenzan" userId="a83bbb23f3e251dc" providerId="LiveId" clId="{46EE9A34-8703-4337-BDB7-AAE555D19EAC}" dt="2023-11-30T05:06:36.529" v="2683" actId="478"/>
          <ac:picMkLst>
            <pc:docMk/>
            <pc:sldMk cId="3075498363" sldId="2147309240"/>
            <ac:picMk id="1028" creationId="{43F90160-1D7A-3375-3B6B-BD95D9405D23}"/>
          </ac:picMkLst>
        </pc:picChg>
        <pc:picChg chg="add mod">
          <ac:chgData name="Marco Parenzan" userId="a83bbb23f3e251dc" providerId="LiveId" clId="{46EE9A34-8703-4337-BDB7-AAE555D19EAC}" dt="2023-11-30T04:39:24.865" v="2147" actId="1037"/>
          <ac:picMkLst>
            <pc:docMk/>
            <pc:sldMk cId="3075498363" sldId="2147309240"/>
            <ac:picMk id="1030" creationId="{5D348E69-2FED-5B66-F15C-25261E800202}"/>
          </ac:picMkLst>
        </pc:picChg>
      </pc:sldChg>
      <pc:sldChg chg="delSp modSp add del mod">
        <pc:chgData name="Marco Parenzan" userId="a83bbb23f3e251dc" providerId="LiveId" clId="{46EE9A34-8703-4337-BDB7-AAE555D19EAC}" dt="2023-11-30T04:40:04.879" v="2152" actId="47"/>
        <pc:sldMkLst>
          <pc:docMk/>
          <pc:sldMk cId="3823136060" sldId="2147309241"/>
        </pc:sldMkLst>
        <pc:spChg chg="mod">
          <ac:chgData name="Marco Parenzan" userId="a83bbb23f3e251dc" providerId="LiveId" clId="{46EE9A34-8703-4337-BDB7-AAE555D19EAC}" dt="2023-11-30T04:34:41.264" v="2070" actId="20577"/>
          <ac:spMkLst>
            <pc:docMk/>
            <pc:sldMk cId="3823136060" sldId="2147309241"/>
            <ac:spMk id="4" creationId="{2CD78F6D-1CA3-C134-3DE9-8438A6872D0A}"/>
          </ac:spMkLst>
        </pc:spChg>
        <pc:spChg chg="del mod">
          <ac:chgData name="Marco Parenzan" userId="a83bbb23f3e251dc" providerId="LiveId" clId="{46EE9A34-8703-4337-BDB7-AAE555D19EAC}" dt="2023-11-30T04:37:27.505" v="2128"/>
          <ac:spMkLst>
            <pc:docMk/>
            <pc:sldMk cId="3823136060" sldId="2147309241"/>
            <ac:spMk id="9" creationId="{74865CED-88E6-A7D3-84A9-E6136FC4D97C}"/>
          </ac:spMkLst>
        </pc:spChg>
      </pc:sldChg>
      <pc:sldChg chg="modSp add">
        <pc:chgData name="Marco Parenzan" userId="a83bbb23f3e251dc" providerId="LiveId" clId="{46EE9A34-8703-4337-BDB7-AAE555D19EAC}" dt="2023-11-30T04:36:56.580" v="2125" actId="1440"/>
        <pc:sldMkLst>
          <pc:docMk/>
          <pc:sldMk cId="1102675687" sldId="2147309242"/>
        </pc:sldMkLst>
        <pc:picChg chg="mod">
          <ac:chgData name="Marco Parenzan" userId="a83bbb23f3e251dc" providerId="LiveId" clId="{46EE9A34-8703-4337-BDB7-AAE555D19EAC}" dt="2023-11-30T04:36:56.580" v="2125" actId="1440"/>
          <ac:picMkLst>
            <pc:docMk/>
            <pc:sldMk cId="1102675687" sldId="2147309242"/>
            <ac:picMk id="2050" creationId="{B17F7739-CAB2-D57B-EA1E-9FF08701CF67}"/>
          </ac:picMkLst>
        </pc:picChg>
      </pc:sldChg>
      <pc:sldChg chg="modSp add mod">
        <pc:chgData name="Marco Parenzan" userId="a83bbb23f3e251dc" providerId="LiveId" clId="{46EE9A34-8703-4337-BDB7-AAE555D19EAC}" dt="2023-11-30T04:58:39.840" v="2301" actId="20577"/>
        <pc:sldMkLst>
          <pc:docMk/>
          <pc:sldMk cId="1003247754" sldId="2147309243"/>
        </pc:sldMkLst>
        <pc:spChg chg="mod">
          <ac:chgData name="Marco Parenzan" userId="a83bbb23f3e251dc" providerId="LiveId" clId="{46EE9A34-8703-4337-BDB7-AAE555D19EAC}" dt="2023-11-30T04:58:39.840" v="2301" actId="20577"/>
          <ac:spMkLst>
            <pc:docMk/>
            <pc:sldMk cId="1003247754" sldId="2147309243"/>
            <ac:spMk id="4" creationId="{2CD78F6D-1CA3-C134-3DE9-8438A6872D0A}"/>
          </ac:spMkLst>
        </pc:spChg>
      </pc:sldChg>
      <pc:sldChg chg="new del">
        <pc:chgData name="Marco Parenzan" userId="a83bbb23f3e251dc" providerId="LiveId" clId="{46EE9A34-8703-4337-BDB7-AAE555D19EAC}" dt="2023-11-30T04:35:03.263" v="2072" actId="47"/>
        <pc:sldMkLst>
          <pc:docMk/>
          <pc:sldMk cId="3258621881" sldId="2147309243"/>
        </pc:sldMkLst>
      </pc:sldChg>
      <pc:sldChg chg="addSp delSp modSp add mod">
        <pc:chgData name="Marco Parenzan" userId="a83bbb23f3e251dc" providerId="LiveId" clId="{46EE9A34-8703-4337-BDB7-AAE555D19EAC}" dt="2023-11-30T05:00:43.249" v="2356" actId="20577"/>
        <pc:sldMkLst>
          <pc:docMk/>
          <pc:sldMk cId="135571645" sldId="2147309244"/>
        </pc:sldMkLst>
        <pc:spChg chg="add del mod">
          <ac:chgData name="Marco Parenzan" userId="a83bbb23f3e251dc" providerId="LiveId" clId="{46EE9A34-8703-4337-BDB7-AAE555D19EAC}" dt="2023-11-30T05:00:34.599" v="2340"/>
          <ac:spMkLst>
            <pc:docMk/>
            <pc:sldMk cId="135571645" sldId="2147309244"/>
            <ac:spMk id="3" creationId="{35129965-DB08-BB6B-F57D-A42D543998FF}"/>
          </ac:spMkLst>
        </pc:spChg>
        <pc:spChg chg="mod">
          <ac:chgData name="Marco Parenzan" userId="a83bbb23f3e251dc" providerId="LiveId" clId="{46EE9A34-8703-4337-BDB7-AAE555D19EAC}" dt="2023-11-30T05:00:43.249" v="2356" actId="20577"/>
          <ac:spMkLst>
            <pc:docMk/>
            <pc:sldMk cId="135571645" sldId="2147309244"/>
            <ac:spMk id="4" creationId="{2CD78F6D-1CA3-C134-3DE9-8438A6872D0A}"/>
          </ac:spMkLst>
        </pc:spChg>
        <pc:picChg chg="del">
          <ac:chgData name="Marco Parenzan" userId="a83bbb23f3e251dc" providerId="LiveId" clId="{46EE9A34-8703-4337-BDB7-AAE555D19EAC}" dt="2023-11-30T04:46:13.969" v="2192" actId="478"/>
          <ac:picMkLst>
            <pc:docMk/>
            <pc:sldMk cId="135571645" sldId="2147309244"/>
            <ac:picMk id="2052" creationId="{33E04DA3-2C81-4DDD-67D4-C27362826AE8}"/>
          </ac:picMkLst>
        </pc:picChg>
        <pc:picChg chg="add mod">
          <ac:chgData name="Marco Parenzan" userId="a83bbb23f3e251dc" providerId="LiveId" clId="{46EE9A34-8703-4337-BDB7-AAE555D19EAC}" dt="2023-11-30T05:00:34.599" v="2340"/>
          <ac:picMkLst>
            <pc:docMk/>
            <pc:sldMk cId="135571645" sldId="2147309244"/>
            <ac:picMk id="4098" creationId="{104FD688-E3AF-D649-CBD4-5E17DABAC0C9}"/>
          </ac:picMkLst>
        </pc:picChg>
      </pc:sldChg>
      <pc:sldChg chg="add del">
        <pc:chgData name="Marco Parenzan" userId="a83bbb23f3e251dc" providerId="LiveId" clId="{46EE9A34-8703-4337-BDB7-AAE555D19EAC}" dt="2023-11-30T04:43:49.967" v="2159" actId="47"/>
        <pc:sldMkLst>
          <pc:docMk/>
          <pc:sldMk cId="442824201" sldId="2147309244"/>
        </pc:sldMkLst>
      </pc:sldChg>
      <pc:sldChg chg="modSp new mod">
        <pc:chgData name="Marco Parenzan" userId="a83bbb23f3e251dc" providerId="LiveId" clId="{46EE9A34-8703-4337-BDB7-AAE555D19EAC}" dt="2023-11-30T05:06:19.640" v="2681" actId="20577"/>
        <pc:sldMkLst>
          <pc:docMk/>
          <pc:sldMk cId="1453819781" sldId="2147309245"/>
        </pc:sldMkLst>
        <pc:spChg chg="mod">
          <ac:chgData name="Marco Parenzan" userId="a83bbb23f3e251dc" providerId="LiveId" clId="{46EE9A34-8703-4337-BDB7-AAE555D19EAC}" dt="2023-11-30T05:06:19.640" v="2681" actId="20577"/>
          <ac:spMkLst>
            <pc:docMk/>
            <pc:sldMk cId="1453819781" sldId="2147309245"/>
            <ac:spMk id="2" creationId="{DA3F2CE1-DCF4-29ED-B3D5-9656DC27A18D}"/>
          </ac:spMkLst>
        </pc:spChg>
        <pc:spChg chg="mod">
          <ac:chgData name="Marco Parenzan" userId="a83bbb23f3e251dc" providerId="LiveId" clId="{46EE9A34-8703-4337-BDB7-AAE555D19EAC}" dt="2023-11-30T04:47:26.382" v="2207" actId="27636"/>
          <ac:spMkLst>
            <pc:docMk/>
            <pc:sldMk cId="1453819781" sldId="2147309245"/>
            <ac:spMk id="3" creationId="{4F6074F8-35A2-29E3-2371-42F337D1DF1D}"/>
          </ac:spMkLst>
        </pc:spChg>
      </pc:sldChg>
      <pc:sldChg chg="addSp delSp modSp add mod ord">
        <pc:chgData name="Marco Parenzan" userId="a83bbb23f3e251dc" providerId="LiveId" clId="{46EE9A34-8703-4337-BDB7-AAE555D19EAC}" dt="2023-11-30T04:57:21.212" v="2261"/>
        <pc:sldMkLst>
          <pc:docMk/>
          <pc:sldMk cId="3692987289" sldId="2147309246"/>
        </pc:sldMkLst>
        <pc:spChg chg="add del mod">
          <ac:chgData name="Marco Parenzan" userId="a83bbb23f3e251dc" providerId="LiveId" clId="{46EE9A34-8703-4337-BDB7-AAE555D19EAC}" dt="2023-11-30T04:54:29.402" v="2225"/>
          <ac:spMkLst>
            <pc:docMk/>
            <pc:sldMk cId="3692987289" sldId="2147309246"/>
            <ac:spMk id="3" creationId="{7F638CC1-2715-D2AF-D8CD-4D1BE74D0EFA}"/>
          </ac:spMkLst>
        </pc:spChg>
        <pc:spChg chg="mod">
          <ac:chgData name="Marco Parenzan" userId="a83bbb23f3e251dc" providerId="LiveId" clId="{46EE9A34-8703-4337-BDB7-AAE555D19EAC}" dt="2023-11-30T04:53:50.008" v="2223" actId="20577"/>
          <ac:spMkLst>
            <pc:docMk/>
            <pc:sldMk cId="3692987289" sldId="2147309246"/>
            <ac:spMk id="4" creationId="{2CD78F6D-1CA3-C134-3DE9-8438A6872D0A}"/>
          </ac:spMkLst>
        </pc:spChg>
        <pc:picChg chg="del">
          <ac:chgData name="Marco Parenzan" userId="a83bbb23f3e251dc" providerId="LiveId" clId="{46EE9A34-8703-4337-BDB7-AAE555D19EAC}" dt="2023-11-30T04:53:52.157" v="2224" actId="478"/>
          <ac:picMkLst>
            <pc:docMk/>
            <pc:sldMk cId="3692987289" sldId="2147309246"/>
            <ac:picMk id="2050" creationId="{B17F7739-CAB2-D57B-EA1E-9FF08701CF67}"/>
          </ac:picMkLst>
        </pc:picChg>
        <pc:picChg chg="add mod">
          <ac:chgData name="Marco Parenzan" userId="a83bbb23f3e251dc" providerId="LiveId" clId="{46EE9A34-8703-4337-BDB7-AAE555D19EAC}" dt="2023-11-30T04:54:32.897" v="2226" actId="1440"/>
          <ac:picMkLst>
            <pc:docMk/>
            <pc:sldMk cId="3692987289" sldId="2147309246"/>
            <ac:picMk id="3074" creationId="{8E96C75E-F451-ADC2-BBF0-351E1754AD3F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30T05:01:19.841" v="2389" actId="20577"/>
        <pc:sldMkLst>
          <pc:docMk/>
          <pc:sldMk cId="1165111023" sldId="2147309247"/>
        </pc:sldMkLst>
        <pc:spChg chg="del mod ord">
          <ac:chgData name="Marco Parenzan" userId="a83bbb23f3e251dc" providerId="LiveId" clId="{46EE9A34-8703-4337-BDB7-AAE555D19EAC}" dt="2023-11-30T04:56:31.821" v="2238" actId="700"/>
          <ac:spMkLst>
            <pc:docMk/>
            <pc:sldMk cId="1165111023" sldId="2147309247"/>
            <ac:spMk id="2" creationId="{8B8F4504-4A56-4FCD-DE82-2BB5430DAB0A}"/>
          </ac:spMkLst>
        </pc:spChg>
        <pc:spChg chg="del mod ord">
          <ac:chgData name="Marco Parenzan" userId="a83bbb23f3e251dc" providerId="LiveId" clId="{46EE9A34-8703-4337-BDB7-AAE555D19EAC}" dt="2023-11-30T04:56:31.821" v="2238" actId="700"/>
          <ac:spMkLst>
            <pc:docMk/>
            <pc:sldMk cId="1165111023" sldId="2147309247"/>
            <ac:spMk id="3" creationId="{A138838C-B051-7F42-E691-64CB128BFED4}"/>
          </ac:spMkLst>
        </pc:spChg>
        <pc:spChg chg="add mod ord">
          <ac:chgData name="Marco Parenzan" userId="a83bbb23f3e251dc" providerId="LiveId" clId="{46EE9A34-8703-4337-BDB7-AAE555D19EAC}" dt="2023-11-30T05:01:19.841" v="2389" actId="20577"/>
          <ac:spMkLst>
            <pc:docMk/>
            <pc:sldMk cId="1165111023" sldId="2147309247"/>
            <ac:spMk id="4" creationId="{0A94673C-41B3-546A-9887-F57FF32CD371}"/>
          </ac:spMkLst>
        </pc:spChg>
        <pc:spChg chg="add mod ord">
          <ac:chgData name="Marco Parenzan" userId="a83bbb23f3e251dc" providerId="LiveId" clId="{46EE9A34-8703-4337-BDB7-AAE555D19EAC}" dt="2023-11-30T04:56:31.821" v="2238" actId="700"/>
          <ac:spMkLst>
            <pc:docMk/>
            <pc:sldMk cId="1165111023" sldId="2147309247"/>
            <ac:spMk id="5" creationId="{1BE7C17F-2EF3-472B-E40E-C5D63DB274E3}"/>
          </ac:spMkLst>
        </pc:spChg>
        <pc:picChg chg="add mod">
          <ac:chgData name="Marco Parenzan" userId="a83bbb23f3e251dc" providerId="LiveId" clId="{46EE9A34-8703-4337-BDB7-AAE555D19EAC}" dt="2023-11-30T04:57:07.409" v="2259" actId="207"/>
          <ac:picMkLst>
            <pc:docMk/>
            <pc:sldMk cId="1165111023" sldId="2147309247"/>
            <ac:picMk id="6" creationId="{63676837-13BC-FA63-72BD-B303D4A7E6E7}"/>
          </ac:picMkLst>
        </pc:picChg>
      </pc:sldChg>
      <pc:sldChg chg="delSp modSp add mod">
        <pc:chgData name="Marco Parenzan" userId="a83bbb23f3e251dc" providerId="LiveId" clId="{46EE9A34-8703-4337-BDB7-AAE555D19EAC}" dt="2023-11-30T04:58:16.207" v="2300" actId="20577"/>
        <pc:sldMkLst>
          <pc:docMk/>
          <pc:sldMk cId="3484815776" sldId="2147309248"/>
        </pc:sldMkLst>
        <pc:spChg chg="mod">
          <ac:chgData name="Marco Parenzan" userId="a83bbb23f3e251dc" providerId="LiveId" clId="{46EE9A34-8703-4337-BDB7-AAE555D19EAC}" dt="2023-11-30T04:58:16.207" v="2300" actId="20577"/>
          <ac:spMkLst>
            <pc:docMk/>
            <pc:sldMk cId="3484815776" sldId="2147309248"/>
            <ac:spMk id="4" creationId="{0A94673C-41B3-546A-9887-F57FF32CD371}"/>
          </ac:spMkLst>
        </pc:spChg>
        <pc:picChg chg="del">
          <ac:chgData name="Marco Parenzan" userId="a83bbb23f3e251dc" providerId="LiveId" clId="{46EE9A34-8703-4337-BDB7-AAE555D19EAC}" dt="2023-11-30T04:58:09.866" v="2273" actId="478"/>
          <ac:picMkLst>
            <pc:docMk/>
            <pc:sldMk cId="3484815776" sldId="2147309248"/>
            <ac:picMk id="6" creationId="{63676837-13BC-FA63-72BD-B303D4A7E6E7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30T05:04:47.739" v="2657" actId="20577"/>
        <pc:sldMkLst>
          <pc:docMk/>
          <pc:sldMk cId="1173175251" sldId="2147309249"/>
        </pc:sldMkLst>
        <pc:spChg chg="del mod ord">
          <ac:chgData name="Marco Parenzan" userId="a83bbb23f3e251dc" providerId="LiveId" clId="{46EE9A34-8703-4337-BDB7-AAE555D19EAC}" dt="2023-11-30T05:02:11.661" v="2391" actId="700"/>
          <ac:spMkLst>
            <pc:docMk/>
            <pc:sldMk cId="1173175251" sldId="2147309249"/>
            <ac:spMk id="2" creationId="{6C80BA85-2078-7269-6077-C4292C7402CF}"/>
          </ac:spMkLst>
        </pc:spChg>
        <pc:spChg chg="del mod ord">
          <ac:chgData name="Marco Parenzan" userId="a83bbb23f3e251dc" providerId="LiveId" clId="{46EE9A34-8703-4337-BDB7-AAE555D19EAC}" dt="2023-11-30T05:02:11.661" v="2391" actId="700"/>
          <ac:spMkLst>
            <pc:docMk/>
            <pc:sldMk cId="1173175251" sldId="2147309249"/>
            <ac:spMk id="3" creationId="{9F89252D-AE60-F57B-3149-8F33C83C556E}"/>
          </ac:spMkLst>
        </pc:spChg>
        <pc:spChg chg="add mod ord">
          <ac:chgData name="Marco Parenzan" userId="a83bbb23f3e251dc" providerId="LiveId" clId="{46EE9A34-8703-4337-BDB7-AAE555D19EAC}" dt="2023-11-30T05:02:12.416" v="2392"/>
          <ac:spMkLst>
            <pc:docMk/>
            <pc:sldMk cId="1173175251" sldId="2147309249"/>
            <ac:spMk id="4" creationId="{96156DD7-5954-6400-0906-5D8579F6C551}"/>
          </ac:spMkLst>
        </pc:spChg>
        <pc:spChg chg="add mod ord">
          <ac:chgData name="Marco Parenzan" userId="a83bbb23f3e251dc" providerId="LiveId" clId="{46EE9A34-8703-4337-BDB7-AAE555D19EAC}" dt="2023-11-30T05:04:47.739" v="2657" actId="20577"/>
          <ac:spMkLst>
            <pc:docMk/>
            <pc:sldMk cId="1173175251" sldId="2147309249"/>
            <ac:spMk id="5" creationId="{756EC743-5145-C0D3-B43D-F0DF74CD8067}"/>
          </ac:spMkLst>
        </pc:spChg>
      </pc:sldChg>
      <pc:sldChg chg="delSp modSp add mod modClrScheme chgLayout">
        <pc:chgData name="Marco Parenzan" userId="a83bbb23f3e251dc" providerId="LiveId" clId="{46EE9A34-8703-4337-BDB7-AAE555D19EAC}" dt="2023-11-30T05:08:15.519" v="2693" actId="478"/>
        <pc:sldMkLst>
          <pc:docMk/>
          <pc:sldMk cId="2187469692" sldId="2147309250"/>
        </pc:sldMkLst>
        <pc:spChg chg="del mod ord">
          <ac:chgData name="Marco Parenzan" userId="a83bbb23f3e251dc" providerId="LiveId" clId="{46EE9A34-8703-4337-BDB7-AAE555D19EAC}" dt="2023-11-30T05:07:50.884" v="2685" actId="700"/>
          <ac:spMkLst>
            <pc:docMk/>
            <pc:sldMk cId="2187469692" sldId="2147309250"/>
            <ac:spMk id="2" creationId="{C96826C9-589D-E205-61EB-360ABDB077B7}"/>
          </ac:spMkLst>
        </pc:spChg>
        <pc:spChg chg="mod ord">
          <ac:chgData name="Marco Parenzan" userId="a83bbb23f3e251dc" providerId="LiveId" clId="{46EE9A34-8703-4337-BDB7-AAE555D19EAC}" dt="2023-11-30T05:07:50.884" v="2685" actId="700"/>
          <ac:spMkLst>
            <pc:docMk/>
            <pc:sldMk cId="2187469692" sldId="2147309250"/>
            <ac:spMk id="4" creationId="{2CD78F6D-1CA3-C134-3DE9-8438A6872D0A}"/>
          </ac:spMkLst>
        </pc:spChg>
        <pc:picChg chg="del mod">
          <ac:chgData name="Marco Parenzan" userId="a83bbb23f3e251dc" providerId="LiveId" clId="{46EE9A34-8703-4337-BDB7-AAE555D19EAC}" dt="2023-11-30T05:08:15.519" v="2693" actId="478"/>
          <ac:picMkLst>
            <pc:docMk/>
            <pc:sldMk cId="2187469692" sldId="2147309250"/>
            <ac:picMk id="1028" creationId="{43F90160-1D7A-3375-3B6B-BD95D9405D23}"/>
          </ac:picMkLst>
        </pc:picChg>
        <pc:picChg chg="mod ord">
          <ac:chgData name="Marco Parenzan" userId="a83bbb23f3e251dc" providerId="LiveId" clId="{46EE9A34-8703-4337-BDB7-AAE555D19EAC}" dt="2023-11-30T05:08:01.744" v="2688" actId="14100"/>
          <ac:picMkLst>
            <pc:docMk/>
            <pc:sldMk cId="2187469692" sldId="2147309250"/>
            <ac:picMk id="1030" creationId="{5D348E69-2FED-5B66-F15C-25261E800202}"/>
          </ac:picMkLst>
        </pc:picChg>
      </pc:sldChg>
      <pc:sldChg chg="add del">
        <pc:chgData name="Marco Parenzan" userId="a83bbb23f3e251dc" providerId="LiveId" clId="{46EE9A34-8703-4337-BDB7-AAE555D19EAC}" dt="2023-11-30T07:24:20.765" v="3137" actId="47"/>
        <pc:sldMkLst>
          <pc:docMk/>
          <pc:sldMk cId="3537878734" sldId="2147309251"/>
        </pc:sldMkLst>
      </pc:sldChg>
      <pc:sldChg chg="addSp delSp add">
        <pc:chgData name="Marco Parenzan" userId="a83bbb23f3e251dc" providerId="LiveId" clId="{46EE9A34-8703-4337-BDB7-AAE555D19EAC}" dt="2023-11-30T05:08:12.043" v="2692" actId="478"/>
        <pc:sldMkLst>
          <pc:docMk/>
          <pc:sldMk cId="2665107382" sldId="2147309252"/>
        </pc:sldMkLst>
        <pc:picChg chg="add del">
          <ac:chgData name="Marco Parenzan" userId="a83bbb23f3e251dc" providerId="LiveId" clId="{46EE9A34-8703-4337-BDB7-AAE555D19EAC}" dt="2023-11-30T05:08:12.043" v="2692" actId="478"/>
          <ac:picMkLst>
            <pc:docMk/>
            <pc:sldMk cId="2665107382" sldId="2147309252"/>
            <ac:picMk id="1028" creationId="{43F90160-1D7A-3375-3B6B-BD95D9405D23}"/>
          </ac:picMkLst>
        </pc:picChg>
      </pc:sldChg>
      <pc:sldChg chg="add del">
        <pc:chgData name="Marco Parenzan" userId="a83bbb23f3e251dc" providerId="LiveId" clId="{46EE9A34-8703-4337-BDB7-AAE555D19EAC}" dt="2023-11-30T05:09:52.222" v="2695"/>
        <pc:sldMkLst>
          <pc:docMk/>
          <pc:sldMk cId="62292781" sldId="2147309253"/>
        </pc:sldMkLst>
      </pc:sldChg>
      <pc:sldChg chg="addSp modSp add modAnim">
        <pc:chgData name="Marco Parenzan" userId="a83bbb23f3e251dc" providerId="LiveId" clId="{46EE9A34-8703-4337-BDB7-AAE555D19EAC}" dt="2023-11-30T05:11:01.214" v="2709"/>
        <pc:sldMkLst>
          <pc:docMk/>
          <pc:sldMk cId="3155982423" sldId="2147309253"/>
        </pc:sldMkLst>
        <pc:picChg chg="add mod">
          <ac:chgData name="Marco Parenzan" userId="a83bbb23f3e251dc" providerId="LiveId" clId="{46EE9A34-8703-4337-BDB7-AAE555D19EAC}" dt="2023-11-30T05:10:33.112" v="2701" actId="1076"/>
          <ac:picMkLst>
            <pc:docMk/>
            <pc:sldMk cId="3155982423" sldId="2147309253"/>
            <ac:picMk id="2" creationId="{075C8C23-EF15-BDB6-BD87-24AA181DC31B}"/>
          </ac:picMkLst>
        </pc:picChg>
        <pc:picChg chg="add mod">
          <ac:chgData name="Marco Parenzan" userId="a83bbb23f3e251dc" providerId="LiveId" clId="{46EE9A34-8703-4337-BDB7-AAE555D19EAC}" dt="2023-11-30T05:10:35.421" v="2703" actId="1076"/>
          <ac:picMkLst>
            <pc:docMk/>
            <pc:sldMk cId="3155982423" sldId="2147309253"/>
            <ac:picMk id="3" creationId="{42989300-A965-921C-8686-A18BB76C9724}"/>
          </ac:picMkLst>
        </pc:picChg>
        <pc:picChg chg="add mod">
          <ac:chgData name="Marco Parenzan" userId="a83bbb23f3e251dc" providerId="LiveId" clId="{46EE9A34-8703-4337-BDB7-AAE555D19EAC}" dt="2023-11-30T05:10:39.410" v="2705" actId="1076"/>
          <ac:picMkLst>
            <pc:docMk/>
            <pc:sldMk cId="3155982423" sldId="2147309253"/>
            <ac:picMk id="6" creationId="{AD18FFEA-3C13-82BE-1433-B3CC214A3AF0}"/>
          </ac:picMkLst>
        </pc:picChg>
        <pc:picChg chg="add mod">
          <ac:chgData name="Marco Parenzan" userId="a83bbb23f3e251dc" providerId="LiveId" clId="{46EE9A34-8703-4337-BDB7-AAE555D19EAC}" dt="2023-11-30T05:10:30.444" v="2699" actId="1076"/>
          <ac:picMkLst>
            <pc:docMk/>
            <pc:sldMk cId="3155982423" sldId="2147309253"/>
            <ac:picMk id="5122" creationId="{8853A4D3-D037-989B-6EAE-A1140E0DABC0}"/>
          </ac:picMkLst>
        </pc:picChg>
      </pc:sldChg>
      <pc:sldChg chg="modSp add mod">
        <pc:chgData name="Marco Parenzan" userId="a83bbb23f3e251dc" providerId="LiveId" clId="{46EE9A34-8703-4337-BDB7-AAE555D19EAC}" dt="2023-11-30T05:27:27.488" v="2806" actId="1076"/>
        <pc:sldMkLst>
          <pc:docMk/>
          <pc:sldMk cId="1241052590" sldId="2147309254"/>
        </pc:sldMkLst>
        <pc:spChg chg="mod">
          <ac:chgData name="Marco Parenzan" userId="a83bbb23f3e251dc" providerId="LiveId" clId="{46EE9A34-8703-4337-BDB7-AAE555D19EAC}" dt="2023-11-30T05:27:17.904" v="2801"/>
          <ac:spMkLst>
            <pc:docMk/>
            <pc:sldMk cId="1241052590" sldId="2147309254"/>
            <ac:spMk id="3" creationId="{5CC7F93F-C26C-9BCC-202C-C79C1056FECB}"/>
          </ac:spMkLst>
        </pc:spChg>
        <pc:picChg chg="mod">
          <ac:chgData name="Marco Parenzan" userId="a83bbb23f3e251dc" providerId="LiveId" clId="{46EE9A34-8703-4337-BDB7-AAE555D19EAC}" dt="2023-11-30T05:27:27.488" v="2806" actId="1076"/>
          <ac:picMkLst>
            <pc:docMk/>
            <pc:sldMk cId="1241052590" sldId="2147309254"/>
            <ac:picMk id="7170" creationId="{97E15345-BBFA-8710-FAC9-9A8678ADCE47}"/>
          </ac:picMkLst>
        </pc:picChg>
      </pc:sldChg>
      <pc:sldChg chg="add del">
        <pc:chgData name="Marco Parenzan" userId="a83bbb23f3e251dc" providerId="LiveId" clId="{46EE9A34-8703-4337-BDB7-AAE555D19EAC}" dt="2023-11-30T05:13:36.761" v="2718"/>
        <pc:sldMkLst>
          <pc:docMk/>
          <pc:sldMk cId="2990355261" sldId="2147309254"/>
        </pc:sldMkLst>
      </pc:sldChg>
      <pc:sldChg chg="new del">
        <pc:chgData name="Marco Parenzan" userId="a83bbb23f3e251dc" providerId="LiveId" clId="{46EE9A34-8703-4337-BDB7-AAE555D19EAC}" dt="2023-11-30T05:28:52.161" v="2814" actId="680"/>
        <pc:sldMkLst>
          <pc:docMk/>
          <pc:sldMk cId="3146009177" sldId="2147309255"/>
        </pc:sldMkLst>
      </pc:sldChg>
      <pc:sldChg chg="addSp delSp modSp add mod">
        <pc:chgData name="Marco Parenzan" userId="a83bbb23f3e251dc" providerId="LiveId" clId="{46EE9A34-8703-4337-BDB7-AAE555D19EAC}" dt="2023-11-30T05:29:18.042" v="2842" actId="20577"/>
        <pc:sldMkLst>
          <pc:docMk/>
          <pc:sldMk cId="4158125078" sldId="2147309255"/>
        </pc:sldMkLst>
        <pc:spChg chg="add del mod">
          <ac:chgData name="Marco Parenzan" userId="a83bbb23f3e251dc" providerId="LiveId" clId="{46EE9A34-8703-4337-BDB7-AAE555D19EAC}" dt="2023-11-30T05:29:11.230" v="2820"/>
          <ac:spMkLst>
            <pc:docMk/>
            <pc:sldMk cId="4158125078" sldId="2147309255"/>
            <ac:spMk id="2" creationId="{7FF3F48C-5DAD-3CE6-70EC-5A26457EB940}"/>
          </ac:spMkLst>
        </pc:spChg>
        <pc:spChg chg="mod">
          <ac:chgData name="Marco Parenzan" userId="a83bbb23f3e251dc" providerId="LiveId" clId="{46EE9A34-8703-4337-BDB7-AAE555D19EAC}" dt="2023-11-30T05:29:18.042" v="2842" actId="20577"/>
          <ac:spMkLst>
            <pc:docMk/>
            <pc:sldMk cId="4158125078" sldId="2147309255"/>
            <ac:spMk id="4" creationId="{2CD78F6D-1CA3-C134-3DE9-8438A6872D0A}"/>
          </ac:spMkLst>
        </pc:spChg>
        <pc:picChg chg="add del mod">
          <ac:chgData name="Marco Parenzan" userId="a83bbb23f3e251dc" providerId="LiveId" clId="{46EE9A34-8703-4337-BDB7-AAE555D19EAC}" dt="2023-11-30T05:29:10.379" v="2819" actId="21"/>
          <ac:picMkLst>
            <pc:docMk/>
            <pc:sldMk cId="4158125078" sldId="2147309255"/>
            <ac:picMk id="3" creationId="{223A81AA-B3B2-8993-E4EB-DD3383C7B9F9}"/>
          </ac:picMkLst>
        </pc:picChg>
        <pc:picChg chg="add mod">
          <ac:chgData name="Marco Parenzan" userId="a83bbb23f3e251dc" providerId="LiveId" clId="{46EE9A34-8703-4337-BDB7-AAE555D19EAC}" dt="2023-11-30T05:29:11.230" v="2820"/>
          <ac:picMkLst>
            <pc:docMk/>
            <pc:sldMk cId="4158125078" sldId="2147309255"/>
            <ac:picMk id="5" creationId="{2C70C609-E8E4-D3FE-AAA2-EB91BD86CD9C}"/>
          </ac:picMkLst>
        </pc:picChg>
        <pc:picChg chg="del">
          <ac:chgData name="Marco Parenzan" userId="a83bbb23f3e251dc" providerId="LiveId" clId="{46EE9A34-8703-4337-BDB7-AAE555D19EAC}" dt="2023-11-30T05:29:08.661" v="2817" actId="478"/>
          <ac:picMkLst>
            <pc:docMk/>
            <pc:sldMk cId="4158125078" sldId="2147309255"/>
            <ac:picMk id="4098" creationId="{104FD688-E3AF-D649-CBD4-5E17DABAC0C9}"/>
          </ac:picMkLst>
        </pc:picChg>
      </pc:sldChg>
      <pc:sldChg chg="add">
        <pc:chgData name="Marco Parenzan" userId="a83bbb23f3e251dc" providerId="LiveId" clId="{46EE9A34-8703-4337-BDB7-AAE555D19EAC}" dt="2023-11-30T05:40:18.073" v="2909"/>
        <pc:sldMkLst>
          <pc:docMk/>
          <pc:sldMk cId="2135850722" sldId="2147309256"/>
        </pc:sldMkLst>
      </pc:sldChg>
      <pc:sldChg chg="addSp delSp modSp new mod">
        <pc:chgData name="Marco Parenzan" userId="a83bbb23f3e251dc" providerId="LiveId" clId="{46EE9A34-8703-4337-BDB7-AAE555D19EAC}" dt="2023-11-30T05:43:18.689" v="2962" actId="692"/>
        <pc:sldMkLst>
          <pc:docMk/>
          <pc:sldMk cId="3972864299" sldId="2147309257"/>
        </pc:sldMkLst>
        <pc:spChg chg="mod">
          <ac:chgData name="Marco Parenzan" userId="a83bbb23f3e251dc" providerId="LiveId" clId="{46EE9A34-8703-4337-BDB7-AAE555D19EAC}" dt="2023-11-30T05:41:16.398" v="2940" actId="20577"/>
          <ac:spMkLst>
            <pc:docMk/>
            <pc:sldMk cId="3972864299" sldId="2147309257"/>
            <ac:spMk id="2" creationId="{39BB98BF-3DD9-0603-57BB-9A6CBEE32997}"/>
          </ac:spMkLst>
        </pc:spChg>
        <pc:spChg chg="del">
          <ac:chgData name="Marco Parenzan" userId="a83bbb23f3e251dc" providerId="LiveId" clId="{46EE9A34-8703-4337-BDB7-AAE555D19EAC}" dt="2023-11-30T05:42:25.319" v="2941" actId="931"/>
          <ac:spMkLst>
            <pc:docMk/>
            <pc:sldMk cId="3972864299" sldId="2147309257"/>
            <ac:spMk id="3" creationId="{79BEBF4C-A5BB-2994-B69B-A0AF1956914A}"/>
          </ac:spMkLst>
        </pc:spChg>
        <pc:spChg chg="add mod">
          <ac:chgData name="Marco Parenzan" userId="a83bbb23f3e251dc" providerId="LiveId" clId="{46EE9A34-8703-4337-BDB7-AAE555D19EAC}" dt="2023-11-30T05:43:18.689" v="2962" actId="692"/>
          <ac:spMkLst>
            <pc:docMk/>
            <pc:sldMk cId="3972864299" sldId="2147309257"/>
            <ac:spMk id="6" creationId="{55E6CA7B-F001-FC5E-B0EE-87025EED5182}"/>
          </ac:spMkLst>
        </pc:spChg>
        <pc:picChg chg="add mod">
          <ac:chgData name="Marco Parenzan" userId="a83bbb23f3e251dc" providerId="LiveId" clId="{46EE9A34-8703-4337-BDB7-AAE555D19EAC}" dt="2023-11-30T05:42:25.319" v="2941" actId="931"/>
          <ac:picMkLst>
            <pc:docMk/>
            <pc:sldMk cId="3972864299" sldId="2147309257"/>
            <ac:picMk id="5" creationId="{816C7B7A-21B1-EC32-29A0-52D9F5AE6F83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30T05:48:15.603" v="3081" actId="404"/>
        <pc:sldMkLst>
          <pc:docMk/>
          <pc:sldMk cId="3932328127" sldId="2147309258"/>
        </pc:sldMkLst>
        <pc:spChg chg="mod ord">
          <ac:chgData name="Marco Parenzan" userId="a83bbb23f3e251dc" providerId="LiveId" clId="{46EE9A34-8703-4337-BDB7-AAE555D19EAC}" dt="2023-11-30T05:48:15.603" v="3081" actId="404"/>
          <ac:spMkLst>
            <pc:docMk/>
            <pc:sldMk cId="3932328127" sldId="2147309258"/>
            <ac:spMk id="2" creationId="{7BE63327-AE7A-DAF3-1C75-4B4D47BE7BB1}"/>
          </ac:spMkLst>
        </pc:spChg>
        <pc:spChg chg="del mod ord">
          <ac:chgData name="Marco Parenzan" userId="a83bbb23f3e251dc" providerId="LiveId" clId="{46EE9A34-8703-4337-BDB7-AAE555D19EAC}" dt="2023-11-30T05:44:55.779" v="2977" actId="700"/>
          <ac:spMkLst>
            <pc:docMk/>
            <pc:sldMk cId="3932328127" sldId="2147309258"/>
            <ac:spMk id="3" creationId="{E5870574-50B6-72F6-773F-51DD08B86965}"/>
          </ac:spMkLst>
        </pc:spChg>
        <pc:spChg chg="del">
          <ac:chgData name="Marco Parenzan" userId="a83bbb23f3e251dc" providerId="LiveId" clId="{46EE9A34-8703-4337-BDB7-AAE555D19EAC}" dt="2023-11-30T05:44:55.779" v="2977" actId="700"/>
          <ac:spMkLst>
            <pc:docMk/>
            <pc:sldMk cId="3932328127" sldId="2147309258"/>
            <ac:spMk id="4" creationId="{E3AF0A26-8C50-3395-D6DA-C9E87E1EB7BF}"/>
          </ac:spMkLst>
        </pc:spChg>
        <pc:spChg chg="add del mod ord">
          <ac:chgData name="Marco Parenzan" userId="a83bbb23f3e251dc" providerId="LiveId" clId="{46EE9A34-8703-4337-BDB7-AAE555D19EAC}" dt="2023-11-30T05:44:57.647" v="2978"/>
          <ac:spMkLst>
            <pc:docMk/>
            <pc:sldMk cId="3932328127" sldId="2147309258"/>
            <ac:spMk id="5" creationId="{76F09457-AE15-CC23-99BD-DEA0B27439DE}"/>
          </ac:spMkLst>
        </pc:spChg>
        <pc:spChg chg="add del mod ord">
          <ac:chgData name="Marco Parenzan" userId="a83bbb23f3e251dc" providerId="LiveId" clId="{46EE9A34-8703-4337-BDB7-AAE555D19EAC}" dt="2023-11-30T05:48:02.926" v="3033" actId="700"/>
          <ac:spMkLst>
            <pc:docMk/>
            <pc:sldMk cId="3932328127" sldId="2147309258"/>
            <ac:spMk id="6" creationId="{9958BFD9-A196-EF1A-D296-48CD9D102031}"/>
          </ac:spMkLst>
        </pc:spChg>
        <pc:picChg chg="add mod ord">
          <ac:chgData name="Marco Parenzan" userId="a83bbb23f3e251dc" providerId="LiveId" clId="{46EE9A34-8703-4337-BDB7-AAE555D19EAC}" dt="2023-11-30T05:48:02.926" v="3033" actId="700"/>
          <ac:picMkLst>
            <pc:docMk/>
            <pc:sldMk cId="3932328127" sldId="2147309258"/>
            <ac:picMk id="8194" creationId="{E7D6DFAD-2BD7-17EC-184B-F932EDC13D52}"/>
          </ac:picMkLst>
        </pc:picChg>
      </pc:sldChg>
      <pc:sldChg chg="addSp delSp modSp new mod modClrScheme chgLayout">
        <pc:chgData name="Marco Parenzan" userId="a83bbb23f3e251dc" providerId="LiveId" clId="{46EE9A34-8703-4337-BDB7-AAE555D19EAC}" dt="2023-11-30T05:51:37.139" v="3111" actId="20577"/>
        <pc:sldMkLst>
          <pc:docMk/>
          <pc:sldMk cId="41587280" sldId="2147309259"/>
        </pc:sldMkLst>
        <pc:spChg chg="mod ord">
          <ac:chgData name="Marco Parenzan" userId="a83bbb23f3e251dc" providerId="LiveId" clId="{46EE9A34-8703-4337-BDB7-AAE555D19EAC}" dt="2023-11-30T05:51:37.139" v="3111" actId="20577"/>
          <ac:spMkLst>
            <pc:docMk/>
            <pc:sldMk cId="41587280" sldId="2147309259"/>
            <ac:spMk id="2" creationId="{F6F44684-8547-14E9-FD5A-78E25CD15FB9}"/>
          </ac:spMkLst>
        </pc:spChg>
        <pc:spChg chg="del">
          <ac:chgData name="Marco Parenzan" userId="a83bbb23f3e251dc" providerId="LiveId" clId="{46EE9A34-8703-4337-BDB7-AAE555D19EAC}" dt="2023-11-30T05:46:22.062" v="2989" actId="700"/>
          <ac:spMkLst>
            <pc:docMk/>
            <pc:sldMk cId="41587280" sldId="2147309259"/>
            <ac:spMk id="3" creationId="{3805FFD2-DDD9-7762-57AD-F358BF00D043}"/>
          </ac:spMkLst>
        </pc:spChg>
        <pc:spChg chg="add del mod ord">
          <ac:chgData name="Marco Parenzan" userId="a83bbb23f3e251dc" providerId="LiveId" clId="{46EE9A34-8703-4337-BDB7-AAE555D19EAC}" dt="2023-11-30T05:46:50.862" v="2995" actId="700"/>
          <ac:spMkLst>
            <pc:docMk/>
            <pc:sldMk cId="41587280" sldId="2147309259"/>
            <ac:spMk id="4" creationId="{9CACBF17-27C5-F175-4AE7-0E1B1B1CA714}"/>
          </ac:spMkLst>
        </pc:spChg>
        <pc:spChg chg="add del mod ord">
          <ac:chgData name="Marco Parenzan" userId="a83bbb23f3e251dc" providerId="LiveId" clId="{46EE9A34-8703-4337-BDB7-AAE555D19EAC}" dt="2023-11-30T05:51:24.778" v="3082" actId="931"/>
          <ac:spMkLst>
            <pc:docMk/>
            <pc:sldMk cId="41587280" sldId="2147309259"/>
            <ac:spMk id="5" creationId="{15D57998-90E1-0076-7F09-D504AC2CB172}"/>
          </ac:spMkLst>
        </pc:spChg>
        <pc:spChg chg="add del mod ord">
          <ac:chgData name="Marco Parenzan" userId="a83bbb23f3e251dc" providerId="LiveId" clId="{46EE9A34-8703-4337-BDB7-AAE555D19EAC}" dt="2023-11-30T05:51:29.968" v="3083" actId="700"/>
          <ac:spMkLst>
            <pc:docMk/>
            <pc:sldMk cId="41587280" sldId="2147309259"/>
            <ac:spMk id="6" creationId="{C1F510DC-4A79-B790-21D0-674E9B89F39F}"/>
          </ac:spMkLst>
        </pc:spChg>
        <pc:picChg chg="add mod ord">
          <ac:chgData name="Marco Parenzan" userId="a83bbb23f3e251dc" providerId="LiveId" clId="{46EE9A34-8703-4337-BDB7-AAE555D19EAC}" dt="2023-11-30T05:51:29.968" v="3083" actId="700"/>
          <ac:picMkLst>
            <pc:docMk/>
            <pc:sldMk cId="41587280" sldId="2147309259"/>
            <ac:picMk id="8" creationId="{F24EB69C-9B06-9A5E-1483-6AFC9E19E180}"/>
          </ac:picMkLst>
        </pc:picChg>
      </pc:sldChg>
      <pc:sldChg chg="new del">
        <pc:chgData name="Marco Parenzan" userId="a83bbb23f3e251dc" providerId="LiveId" clId="{46EE9A34-8703-4337-BDB7-AAE555D19EAC}" dt="2023-11-30T05:46:59.688" v="2999" actId="47"/>
        <pc:sldMkLst>
          <pc:docMk/>
          <pc:sldMk cId="4217559709" sldId="2147309260"/>
        </pc:sldMkLst>
      </pc:sldChg>
      <pc:sldChg chg="new del">
        <pc:chgData name="Marco Parenzan" userId="a83bbb23f3e251dc" providerId="LiveId" clId="{46EE9A34-8703-4337-BDB7-AAE555D19EAC}" dt="2023-11-30T05:47:05.093" v="3001" actId="47"/>
        <pc:sldMkLst>
          <pc:docMk/>
          <pc:sldMk cId="797307196" sldId="2147309261"/>
        </pc:sldMkLst>
      </pc:sldChg>
      <pc:sldChg chg="modSp add mod">
        <pc:chgData name="Marco Parenzan" userId="a83bbb23f3e251dc" providerId="LiveId" clId="{46EE9A34-8703-4337-BDB7-AAE555D19EAC}" dt="2023-11-30T05:47:17.158" v="3031" actId="20577"/>
        <pc:sldMkLst>
          <pc:docMk/>
          <pc:sldMk cId="3741227465" sldId="2147309262"/>
        </pc:sldMkLst>
        <pc:spChg chg="mod">
          <ac:chgData name="Marco Parenzan" userId="a83bbb23f3e251dc" providerId="LiveId" clId="{46EE9A34-8703-4337-BDB7-AAE555D19EAC}" dt="2023-11-30T05:47:17.158" v="3031" actId="20577"/>
          <ac:spMkLst>
            <pc:docMk/>
            <pc:sldMk cId="3741227465" sldId="2147309262"/>
            <ac:spMk id="3" creationId="{5C3C92CF-3858-681D-6CFD-31FE612EFA8A}"/>
          </ac:spMkLst>
        </pc:spChg>
      </pc:sldChg>
      <pc:sldChg chg="addSp delSp modSp add mod">
        <pc:chgData name="Marco Parenzan" userId="a83bbb23f3e251dc" providerId="LiveId" clId="{46EE9A34-8703-4337-BDB7-AAE555D19EAC}" dt="2023-11-30T05:55:24.286" v="3135" actId="20577"/>
        <pc:sldMkLst>
          <pc:docMk/>
          <pc:sldMk cId="1319111623" sldId="2147309263"/>
        </pc:sldMkLst>
        <pc:spChg chg="mod">
          <ac:chgData name="Marco Parenzan" userId="a83bbb23f3e251dc" providerId="LiveId" clId="{46EE9A34-8703-4337-BDB7-AAE555D19EAC}" dt="2023-11-30T05:55:20.205" v="3132" actId="20577"/>
          <ac:spMkLst>
            <pc:docMk/>
            <pc:sldMk cId="1319111623" sldId="2147309263"/>
            <ac:spMk id="2" creationId="{F6F44684-8547-14E9-FD5A-78E25CD15FB9}"/>
          </ac:spMkLst>
        </pc:spChg>
        <pc:spChg chg="add mod">
          <ac:chgData name="Marco Parenzan" userId="a83bbb23f3e251dc" providerId="LiveId" clId="{46EE9A34-8703-4337-BDB7-AAE555D19EAC}" dt="2023-11-30T05:55:24.286" v="3135" actId="20577"/>
          <ac:spMkLst>
            <pc:docMk/>
            <pc:sldMk cId="1319111623" sldId="2147309263"/>
            <ac:spMk id="4" creationId="{40CD6FFF-B5CB-B25F-5116-2BB2EF85B043}"/>
          </ac:spMkLst>
        </pc:spChg>
        <pc:picChg chg="del">
          <ac:chgData name="Marco Parenzan" userId="a83bbb23f3e251dc" providerId="LiveId" clId="{46EE9A34-8703-4337-BDB7-AAE555D19EAC}" dt="2023-11-30T05:55:22.038" v="3133" actId="478"/>
          <ac:picMkLst>
            <pc:docMk/>
            <pc:sldMk cId="1319111623" sldId="2147309263"/>
            <ac:picMk id="8" creationId="{F24EB69C-9B06-9A5E-1483-6AFC9E19E180}"/>
          </ac:picMkLst>
        </pc:picChg>
      </pc:sldChg>
      <pc:sldMasterChg chg="addSldLayout delSldLayout">
        <pc:chgData name="Marco Parenzan" userId="a83bbb23f3e251dc" providerId="LiveId" clId="{46EE9A34-8703-4337-BDB7-AAE555D19EAC}" dt="2023-11-26T17:32:38.627" v="921" actId="2696"/>
        <pc:sldMasterMkLst>
          <pc:docMk/>
          <pc:sldMasterMk cId="3393186690" sldId="2147483648"/>
        </pc:sldMasterMkLst>
        <pc:sldLayoutChg chg="del">
          <pc:chgData name="Marco Parenzan" userId="a83bbb23f3e251dc" providerId="LiveId" clId="{46EE9A34-8703-4337-BDB7-AAE555D19EAC}" dt="2023-11-22T23:12:45.211" v="547" actId="2696"/>
          <pc:sldLayoutMkLst>
            <pc:docMk/>
            <pc:sldMasterMk cId="3393186690" sldId="2147483648"/>
            <pc:sldLayoutMk cId="2790569371" sldId="2147483658"/>
          </pc:sldLayoutMkLst>
        </pc:sldLayoutChg>
        <pc:sldLayoutChg chg="del">
          <pc:chgData name="Marco Parenzan" userId="a83bbb23f3e251dc" providerId="LiveId" clId="{46EE9A34-8703-4337-BDB7-AAE555D19EAC}" dt="2023-11-22T23:12:42.399" v="546" actId="2696"/>
          <pc:sldLayoutMkLst>
            <pc:docMk/>
            <pc:sldMasterMk cId="3393186690" sldId="2147483648"/>
            <pc:sldLayoutMk cId="279012165" sldId="2147483659"/>
          </pc:sldLayoutMkLst>
        </pc:sldLayoutChg>
        <pc:sldLayoutChg chg="add del">
          <pc:chgData name="Marco Parenzan" userId="a83bbb23f3e251dc" providerId="LiveId" clId="{46EE9A34-8703-4337-BDB7-AAE555D19EAC}" dt="2023-11-26T17:32:00.858" v="916" actId="2696"/>
          <pc:sldLayoutMkLst>
            <pc:docMk/>
            <pc:sldMasterMk cId="3393186690" sldId="2147483648"/>
            <pc:sldLayoutMk cId="3345406120" sldId="2147483660"/>
          </pc:sldLayoutMkLst>
        </pc:sldLayoutChg>
        <pc:sldLayoutChg chg="add del">
          <pc:chgData name="Marco Parenzan" userId="a83bbb23f3e251dc" providerId="LiveId" clId="{46EE9A34-8703-4337-BDB7-AAE555D19EAC}" dt="2023-11-26T17:32:38.627" v="921" actId="2696"/>
          <pc:sldLayoutMkLst>
            <pc:docMk/>
            <pc:sldMasterMk cId="3393186690" sldId="2147483648"/>
            <pc:sldLayoutMk cId="3759004349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29/11/2023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1209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20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8">
            <a:extLst>
              <a:ext uri="{FF2B5EF4-FFF2-40B4-BE49-F238E27FC236}">
                <a16:creationId xmlns:a16="http://schemas.microsoft.com/office/drawing/2014/main" id="{A48C504F-35E4-295E-72FE-89D1137D174A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magine 14" descr="Immagine che contiene nero, bianco e nero, luce, web&#10;&#10;Descrizione generata automaticamente">
            <a:extLst>
              <a:ext uri="{FF2B5EF4-FFF2-40B4-BE49-F238E27FC236}">
                <a16:creationId xmlns:a16="http://schemas.microsoft.com/office/drawing/2014/main" id="{B1EE2D10-FD40-962E-DF63-FB673B2F1F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555249"/>
            <a:ext cx="12192000" cy="53027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B2A9310-7BAA-4E75-0276-729BA2A90A0F}"/>
              </a:ext>
            </a:extLst>
          </p:cNvPr>
          <p:cNvSpPr/>
          <p:nvPr userDrawn="1"/>
        </p:nvSpPr>
        <p:spPr>
          <a:xfrm>
            <a:off x="592282" y="1122218"/>
            <a:ext cx="10935322" cy="5185064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4575A2-3EDB-47FF-B6D3-14375B072C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073022"/>
            <a:ext cx="10515600" cy="1574044"/>
          </a:xfrm>
        </p:spPr>
        <p:txBody>
          <a:bodyPr anchor="b">
            <a:normAutofit/>
          </a:bodyPr>
          <a:lstStyle>
            <a:lvl1pPr algn="l">
              <a:defRPr sz="54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FARE CLIC PER MODIFICARE IL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F6D73-6BF3-4D63-9907-1AB4BB7F29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765266"/>
            <a:ext cx="5179828" cy="1437049"/>
          </a:xfrm>
        </p:spPr>
        <p:txBody>
          <a:bodyPr>
            <a:normAutofit/>
          </a:bodyPr>
          <a:lstStyle>
            <a:lvl1pPr marL="0" indent="0" algn="l">
              <a:buNone/>
              <a:defRPr sz="3200" b="0" i="0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IL SOTTOTITOLO DELLO SCHEMA</a:t>
            </a:r>
          </a:p>
        </p:txBody>
      </p:sp>
      <p:pic>
        <p:nvPicPr>
          <p:cNvPr id="17" name="Immagine 16" descr="Immagine che contiene Elementi grafici, Carattere, grafica, bianco&#10;&#10;Descrizione generata automaticamente">
            <a:extLst>
              <a:ext uri="{FF2B5EF4-FFF2-40B4-BE49-F238E27FC236}">
                <a16:creationId xmlns:a16="http://schemas.microsoft.com/office/drawing/2014/main" id="{84A656C2-30FB-3EC9-6D74-3CC0317C45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9" y="436032"/>
            <a:ext cx="1359931" cy="196326"/>
          </a:xfrm>
          <a:prstGeom prst="rect">
            <a:avLst/>
          </a:prstGeom>
        </p:spPr>
      </p:pic>
      <p:pic>
        <p:nvPicPr>
          <p:cNvPr id="25" name="Immagine 24" descr="Immagine che contiene testo, Carattere, Elementi grafici, grafica&#10;&#10;Descrizione generata automaticamente">
            <a:extLst>
              <a:ext uri="{FF2B5EF4-FFF2-40B4-BE49-F238E27FC236}">
                <a16:creationId xmlns:a16="http://schemas.microsoft.com/office/drawing/2014/main" id="{9BAD7FF4-DF06-0662-B55E-E726D30147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27"/>
          <a:stretch/>
        </p:blipFill>
        <p:spPr>
          <a:xfrm>
            <a:off x="10117385" y="260350"/>
            <a:ext cx="1794020" cy="547691"/>
          </a:xfrm>
          <a:prstGeom prst="rect">
            <a:avLst/>
          </a:prstGeom>
        </p:spPr>
      </p:pic>
      <p:sp>
        <p:nvSpPr>
          <p:cNvPr id="7" name="Sottotitolo 2">
            <a:extLst>
              <a:ext uri="{FF2B5EF4-FFF2-40B4-BE49-F238E27FC236}">
                <a16:creationId xmlns:a16="http://schemas.microsoft.com/office/drawing/2014/main" id="{62027079-02FD-4F05-4E93-75CB00FDCF4F}"/>
              </a:ext>
            </a:extLst>
          </p:cNvPr>
          <p:cNvSpPr txBox="1">
            <a:spLocks/>
          </p:cNvSpPr>
          <p:nvPr userDrawn="1"/>
        </p:nvSpPr>
        <p:spPr>
          <a:xfrm>
            <a:off x="6142911" y="3765266"/>
            <a:ext cx="5179828" cy="1437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None/>
              <a:defRPr sz="3200" b="0" i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869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9643239" cy="4849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69343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3">
            <a:extLst>
              <a:ext uri="{FF2B5EF4-FFF2-40B4-BE49-F238E27FC236}">
                <a16:creationId xmlns:a16="http://schemas.microsoft.com/office/drawing/2014/main" id="{C17AB657-4675-67E5-9310-58FDFF9E5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666666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62287E-29F8-405C-B24B-BD20BBD6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5471" y="987425"/>
            <a:ext cx="7649816" cy="532392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3200"/>
            </a:lvl1pPr>
            <a:lvl2pPr marL="971550" indent="-514350">
              <a:buFont typeface="Arial" panose="020B0604020202020204" pitchFamily="34" charset="0"/>
              <a:buChar char="•"/>
              <a:defRPr sz="2800"/>
            </a:lvl2pPr>
            <a:lvl3pPr marL="1371600" indent="-457200">
              <a:buFont typeface="Arial" panose="020B0604020202020204" pitchFamily="34" charset="0"/>
              <a:buChar char="•"/>
              <a:defRPr sz="2400"/>
            </a:lvl3pPr>
            <a:lvl4pPr marL="1828800" indent="-4572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4" name="Immagine 2">
            <a:extLst>
              <a:ext uri="{FF2B5EF4-FFF2-40B4-BE49-F238E27FC236}">
                <a16:creationId xmlns:a16="http://schemas.microsoft.com/office/drawing/2014/main" id="{442A895C-34A1-C140-655D-528F38A6D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4" r="55475"/>
          <a:stretch/>
        </p:blipFill>
        <p:spPr>
          <a:xfrm>
            <a:off x="283803" y="1333821"/>
            <a:ext cx="3104148" cy="5302751"/>
          </a:xfrm>
          <a:prstGeom prst="roundRect">
            <a:avLst>
              <a:gd name="adj" fmla="val 5006"/>
            </a:avLst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5C5CEE6-C1EF-AB58-3C5E-42CF06F7D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96414" y="176137"/>
            <a:ext cx="3104148" cy="6460435"/>
            <a:chOff x="196414" y="176137"/>
            <a:chExt cx="3104148" cy="6460435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AC72F59-00C3-D50F-7F2F-125A6618534E}"/>
                </a:ext>
              </a:extLst>
            </p:cNvPr>
            <p:cNvSpPr/>
            <p:nvPr userDrawn="1"/>
          </p:nvSpPr>
          <p:spPr>
            <a:xfrm>
              <a:off x="212288" y="176137"/>
              <a:ext cx="3079387" cy="6460435"/>
            </a:xfrm>
            <a:prstGeom prst="roundRect">
              <a:avLst>
                <a:gd name="adj" fmla="val 8472"/>
              </a:avLst>
            </a:prstGeom>
            <a:gradFill flip="none" rotWithShape="1">
              <a:gsLst>
                <a:gs pos="0">
                  <a:srgbClr val="C00000"/>
                </a:gs>
                <a:gs pos="80000">
                  <a:srgbClr val="A252F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Immagine 2" descr="Immagine che contiene nero, bianco e nero, luce, web&#10;&#10;Descrizione generata automaticamente">
              <a:extLst>
                <a:ext uri="{FF2B5EF4-FFF2-40B4-BE49-F238E27FC236}">
                  <a16:creationId xmlns:a16="http://schemas.microsoft.com/office/drawing/2014/main" id="{15C4EDF4-C529-F7BB-E415-2B762910E0B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64" r="55475"/>
            <a:stretch/>
          </p:blipFill>
          <p:spPr>
            <a:xfrm>
              <a:off x="196414" y="1325456"/>
              <a:ext cx="3104148" cy="5302751"/>
            </a:xfrm>
            <a:prstGeom prst="roundRect">
              <a:avLst>
                <a:gd name="adj" fmla="val 5006"/>
              </a:avLst>
            </a:prstGeom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970B759-260C-4427-8EE7-DCC84E8D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94" y="167772"/>
            <a:ext cx="3079388" cy="6460435"/>
          </a:xfrm>
          <a:prstGeom prst="roundRect">
            <a:avLst>
              <a:gd name="adj" fmla="val 1674"/>
            </a:avLst>
          </a:prstGeom>
          <a:noFill/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algn="ctr">
              <a:defRPr lang="it-IT" sz="3600" b="1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algn="ctr"/>
            <a:r>
              <a:rPr lang="it-IT"/>
              <a:t>Fare clic per modificare lo stile del titolo dello schema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ED5CD3-07FA-A669-14F6-DBB7A6A2E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84464" y="623456"/>
            <a:ext cx="2718954" cy="5687892"/>
          </a:xfrm>
          <a:prstGeom prst="rect">
            <a:avLst/>
          </a:pr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395268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D736B-D901-4CCD-A28F-C9A06C4C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4D8842-A5E7-4EA3-AD67-ADB3415AE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5F0C89B-76AC-88A3-1858-A9F7E25609F1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3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E8B901E-67B6-8A8D-58FF-043EA1FA4DCD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5442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EBE9F-9046-409A-BE66-C8E048C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851A2-8DE9-4433-AEB8-BC8F51AE9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490870"/>
            <a:ext cx="5562600" cy="48602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AE27E1-4FB2-4092-8B71-019ABB11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90870"/>
            <a:ext cx="5562599" cy="486023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913D955-74EE-6ED2-AB5C-7641575CD75D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5757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ue colonne con sottotito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AA89A9-A2EE-4E4D-AA7D-DDB27CFE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078" y="365125"/>
            <a:ext cx="9988826" cy="106610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ABA516-4C8E-4C42-843B-A32DFEE8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7078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113983-C092-418F-9669-2A9A1C8FF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078" y="2317688"/>
            <a:ext cx="5520497" cy="4093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B1C361-671B-46CA-8458-22CE9807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199" y="1462505"/>
            <a:ext cx="552049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3BC65F-16B2-483D-AEBB-5491170C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17688"/>
            <a:ext cx="5520496" cy="409305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9EC8BE4-4F00-A6D3-6DB6-6B3A018105E1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65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ACA6A-4FC9-4A68-A945-11DCE0A3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D730CDA-7260-3F55-23DD-501FEDFA6052}"/>
              </a:ext>
            </a:extLst>
          </p:cNvPr>
          <p:cNvSpPr/>
          <p:nvPr userDrawn="1"/>
        </p:nvSpPr>
        <p:spPr>
          <a:xfrm>
            <a:off x="0" y="0"/>
            <a:ext cx="264398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7793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5CE0AF-13AD-2F48-DB9E-7CFFC1A33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446421"/>
            <a:ext cx="9660183" cy="1036292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34000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D353321-C7FA-9A05-C619-42303E33D1F7}"/>
              </a:ext>
            </a:extLst>
          </p:cNvPr>
          <p:cNvSpPr/>
          <p:nvPr userDrawn="1"/>
        </p:nvSpPr>
        <p:spPr>
          <a:xfrm>
            <a:off x="1828799" y="0"/>
            <a:ext cx="2823411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530" y="1319492"/>
            <a:ext cx="5843199" cy="5053199"/>
          </a:xfrm>
          <a:prstGeom prst="rect">
            <a:avLst/>
          </a:prstGeom>
        </p:spPr>
      </p:pic>
      <p:sp>
        <p:nvSpPr>
          <p:cNvPr id="6" name="Picture Placeholder 2" descr="Immagine della slide"/>
          <p:cNvSpPr>
            <a:spLocks noGrp="1"/>
          </p:cNvSpPr>
          <p:nvPr>
            <p:ph type="pic" sz="quarter" idx="10"/>
          </p:nvPr>
        </p:nvSpPr>
        <p:spPr>
          <a:xfrm>
            <a:off x="594326" y="1562890"/>
            <a:ext cx="5342830" cy="296900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4B3EF4-1E3D-0A09-9259-67C9D4C10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82586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19B218-04A9-4993-8BD4-D28E8AFE9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58669A-0F64-4FCF-A813-53B1C834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06194"/>
            <a:ext cx="11360425" cy="4775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</a:extLst>
          </p:cNvPr>
          <p:cNvSpPr txBox="1"/>
          <p:nvPr userDrawn="1"/>
        </p:nvSpPr>
        <p:spPr>
          <a:xfrm>
            <a:off x="5273421" y="6430297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>
                <a:latin typeface="+mj-lt"/>
              </a:rPr>
              <a:t>©2023 WPC. </a:t>
            </a:r>
            <a:r>
              <a:rPr lang="it-IT" sz="900" dirty="0" err="1">
                <a:latin typeface="+mj-lt"/>
              </a:rPr>
              <a:t>All</a:t>
            </a:r>
            <a:r>
              <a:rPr lang="it-IT" sz="900" dirty="0">
                <a:latin typeface="+mj-lt"/>
              </a:rPr>
              <a:t> </a:t>
            </a:r>
            <a:r>
              <a:rPr lang="it-IT" sz="900" dirty="0" err="1">
                <a:latin typeface="+mj-lt"/>
              </a:rPr>
              <a:t>rights</a:t>
            </a:r>
            <a:r>
              <a:rPr lang="it-IT" sz="900" dirty="0">
                <a:latin typeface="+mj-lt"/>
              </a:rPr>
              <a:t> </a:t>
            </a:r>
            <a:r>
              <a:rPr lang="it-IT" sz="900" dirty="0" err="1">
                <a:latin typeface="+mj-lt"/>
              </a:rPr>
              <a:t>reserved</a:t>
            </a:r>
            <a:r>
              <a:rPr lang="it-IT" sz="900" dirty="0">
                <a:latin typeface="+mj-lt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</a:extLst>
          </p:cNvPr>
          <p:cNvSpPr/>
          <p:nvPr userDrawn="1"/>
        </p:nvSpPr>
        <p:spPr>
          <a:xfrm>
            <a:off x="11669895" y="6392198"/>
            <a:ext cx="329513" cy="329513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5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lang="id-ID" sz="11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d-ID" sz="11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40" y="6468393"/>
            <a:ext cx="1084371" cy="156024"/>
          </a:xfrm>
          <a:prstGeom prst="rect">
            <a:avLst/>
          </a:prstGeom>
        </p:spPr>
      </p:pic>
      <p:pic>
        <p:nvPicPr>
          <p:cNvPr id="6" name="Immagine 5" descr="Immagine che contiene testo, Elementi grafici, Carattere, grafica&#10;&#10;Descrizione generata automaticamente">
            <a:extLst>
              <a:ext uri="{FF2B5EF4-FFF2-40B4-BE49-F238E27FC236}">
                <a16:creationId xmlns:a16="http://schemas.microsoft.com/office/drawing/2014/main" id="{91560E1B-8117-3F3E-F81B-0E556C6DA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627"/>
          <a:stretch/>
        </p:blipFill>
        <p:spPr>
          <a:xfrm>
            <a:off x="10117383" y="260350"/>
            <a:ext cx="1794021" cy="54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0" r:id="rId4"/>
    <p:sldLayoutId id="2147483652" r:id="rId5"/>
    <p:sldLayoutId id="2147483653" r:id="rId6"/>
    <p:sldLayoutId id="2147483654" r:id="rId7"/>
    <p:sldLayoutId id="2147483655" r:id="rId8"/>
    <p:sldLayoutId id="2147483662" r:id="rId9"/>
    <p:sldLayoutId id="214748366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500" b="1" kern="1200">
          <a:solidFill>
            <a:srgbClr val="BD271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iethein.medium.com/medallion-architecture-best-practices-for-managing-bronze-silver-and-gold-486de7c90055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databricks.com/glossary/medallion-architecture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arcjumpstart.com/azure_arc_jumpstart/azure_edge_iot_ops/aio_manufacturing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fabric/data-engineering/lakehouse-api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arcjumpstart.com/azure_arc_jumpstart/azure_edge_iot_ops/aio_manufacturing" TargetMode="External"/><Relationship Id="rId3" Type="http://schemas.openxmlformats.org/officeDocument/2006/relationships/hyperlink" Target="https://aka.ms/fabric-docs" TargetMode="External"/><Relationship Id="rId7" Type="http://schemas.openxmlformats.org/officeDocument/2006/relationships/hyperlink" Target="https://azurearcjumpstart.com/" TargetMode="External"/><Relationship Id="rId2" Type="http://schemas.openxmlformats.org/officeDocument/2006/relationships/hyperlink" Target="https://aka.ms/fabric-lear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youtube.com/@AzureSynapse" TargetMode="External"/><Relationship Id="rId5" Type="http://schemas.openxmlformats.org/officeDocument/2006/relationships/hyperlink" Target="https://aka.ms/fabric-webinar-series" TargetMode="External"/><Relationship Id="rId4" Type="http://schemas.openxmlformats.org/officeDocument/2006/relationships/hyperlink" Target="https://aka.ms/fabric-community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3.png"/><Relationship Id="rId7" Type="http://schemas.openxmlformats.org/officeDocument/2006/relationships/image" Target="../media/image5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FAA56-23E9-47A0-8B71-9B0FA28B9D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Microsoft Fabric per l'IoT </a:t>
            </a:r>
            <a:br>
              <a:rPr lang="it-IT" dirty="0"/>
            </a:br>
            <a:r>
              <a:rPr lang="it-IT" dirty="0"/>
              <a:t>(e non solo)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87B34B3-9F60-8ABF-8346-8AB7E5C8D9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F05295DD-C802-56DF-8C08-8AA94A6FF072}"/>
              </a:ext>
            </a:extLst>
          </p:cNvPr>
          <p:cNvSpPr txBox="1">
            <a:spLocks/>
          </p:cNvSpPr>
          <p:nvPr/>
        </p:nvSpPr>
        <p:spPr>
          <a:xfrm>
            <a:off x="2147663" y="3996578"/>
            <a:ext cx="6482546" cy="10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Marco Parenzan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20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Senior Solution Architect @ beanTech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MVP Azure / Community Lead @ 1nn0va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marco.parenzan@1nn0va.it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8A859F-03EF-3509-A6E7-56EF57A83F29}"/>
              </a:ext>
            </a:extLst>
          </p:cNvPr>
          <p:cNvGrpSpPr/>
          <p:nvPr/>
        </p:nvGrpSpPr>
        <p:grpSpPr>
          <a:xfrm>
            <a:off x="713470" y="5331235"/>
            <a:ext cx="1251575" cy="1016440"/>
            <a:chOff x="3830912" y="5750031"/>
            <a:chExt cx="1197286" cy="995809"/>
          </a:xfrm>
        </p:grpSpPr>
        <p:pic>
          <p:nvPicPr>
            <p:cNvPr id="8" name="Picture 7" descr="Circle, linkedin, logo, media, network, social, share icon - Free download">
              <a:extLst>
                <a:ext uri="{FF2B5EF4-FFF2-40B4-BE49-F238E27FC236}">
                  <a16:creationId xmlns:a16="http://schemas.microsoft.com/office/drawing/2014/main" id="{8831924E-B31E-7245-D7FE-6E439BE64B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0128" y="5750031"/>
              <a:ext cx="503754" cy="503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Subtitle 4">
              <a:extLst>
                <a:ext uri="{FF2B5EF4-FFF2-40B4-BE49-F238E27FC236}">
                  <a16:creationId xmlns:a16="http://schemas.microsoft.com/office/drawing/2014/main" id="{0C086D7A-A667-69AC-8E67-FD6DE61A56DA}"/>
                </a:ext>
              </a:extLst>
            </p:cNvPr>
            <p:cNvSpPr txBox="1">
              <a:spLocks/>
            </p:cNvSpPr>
            <p:nvPr/>
          </p:nvSpPr>
          <p:spPr>
            <a:xfrm>
              <a:off x="3830912" y="6290973"/>
              <a:ext cx="1197286" cy="454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sz="1050" dirty="0" err="1">
                  <a:solidFill>
                    <a:schemeClr val="bg1"/>
                  </a:solidFill>
                </a:rPr>
                <a:t>marcoparenzan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8F0280-4367-EEA0-7176-AD9FE20C8F10}"/>
              </a:ext>
            </a:extLst>
          </p:cNvPr>
          <p:cNvGrpSpPr/>
          <p:nvPr/>
        </p:nvGrpSpPr>
        <p:grpSpPr>
          <a:xfrm>
            <a:off x="1727351" y="5343785"/>
            <a:ext cx="1251577" cy="1003894"/>
            <a:chOff x="4960283" y="5755437"/>
            <a:chExt cx="1197286" cy="98351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505AFBF-71A3-9681-32D6-0FFD36C64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46622" y="5755437"/>
              <a:ext cx="482322" cy="491635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Subtitle 4">
              <a:extLst>
                <a:ext uri="{FF2B5EF4-FFF2-40B4-BE49-F238E27FC236}">
                  <a16:creationId xmlns:a16="http://schemas.microsoft.com/office/drawing/2014/main" id="{746BBA2E-F35C-2A58-1312-E0E343521C01}"/>
                </a:ext>
              </a:extLst>
            </p:cNvPr>
            <p:cNvSpPr txBox="1">
              <a:spLocks/>
            </p:cNvSpPr>
            <p:nvPr/>
          </p:nvSpPr>
          <p:spPr>
            <a:xfrm>
              <a:off x="4960283" y="6284088"/>
              <a:ext cx="1197286" cy="4548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sz="1050" dirty="0" err="1">
                  <a:solidFill>
                    <a:schemeClr val="bg1"/>
                  </a:solidFill>
                </a:rPr>
                <a:t>marco_parenzan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EA36C9-35F1-98DF-4C06-DFB9729F3BD2}"/>
              </a:ext>
            </a:extLst>
          </p:cNvPr>
          <p:cNvGrpSpPr/>
          <p:nvPr/>
        </p:nvGrpSpPr>
        <p:grpSpPr>
          <a:xfrm>
            <a:off x="2733597" y="5322400"/>
            <a:ext cx="1251575" cy="1027068"/>
            <a:chOff x="5997414" y="5744060"/>
            <a:chExt cx="1197286" cy="1006221"/>
          </a:xfrm>
        </p:grpSpPr>
        <p:pic>
          <p:nvPicPr>
            <p:cNvPr id="14" name="Picture 13" descr="Github icon - Free download on Iconfinder">
              <a:extLst>
                <a:ext uri="{FF2B5EF4-FFF2-40B4-BE49-F238E27FC236}">
                  <a16:creationId xmlns:a16="http://schemas.microsoft.com/office/drawing/2014/main" id="{68CB6336-2985-CA05-5FCE-6B36733D5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8145" y="5744060"/>
              <a:ext cx="512420" cy="512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Subtitle 4">
              <a:extLst>
                <a:ext uri="{FF2B5EF4-FFF2-40B4-BE49-F238E27FC236}">
                  <a16:creationId xmlns:a16="http://schemas.microsoft.com/office/drawing/2014/main" id="{86EFEEA8-FF25-0A2F-2EE7-DF3FDE1DF39D}"/>
                </a:ext>
              </a:extLst>
            </p:cNvPr>
            <p:cNvSpPr txBox="1">
              <a:spLocks/>
            </p:cNvSpPr>
            <p:nvPr/>
          </p:nvSpPr>
          <p:spPr>
            <a:xfrm>
              <a:off x="5997414" y="6295415"/>
              <a:ext cx="1197286" cy="4548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sz="1050" dirty="0" err="1">
                  <a:solidFill>
                    <a:schemeClr val="bg1"/>
                  </a:solidFill>
                </a:rPr>
                <a:t>marcoparenzan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4D01091-8A8B-D6BA-C19C-CD08384BB954}"/>
              </a:ext>
            </a:extLst>
          </p:cNvPr>
          <p:cNvGrpSpPr/>
          <p:nvPr/>
        </p:nvGrpSpPr>
        <p:grpSpPr>
          <a:xfrm>
            <a:off x="4679038" y="5331237"/>
            <a:ext cx="1251575" cy="1017531"/>
            <a:chOff x="7600093" y="5758692"/>
            <a:chExt cx="1197286" cy="996878"/>
          </a:xfrm>
        </p:grpSpPr>
        <p:pic>
          <p:nvPicPr>
            <p:cNvPr id="17" name="Picture 16" descr="Instagram Logo transparent PNG - StickPNG">
              <a:extLst>
                <a:ext uri="{FF2B5EF4-FFF2-40B4-BE49-F238E27FC236}">
                  <a16:creationId xmlns:a16="http://schemas.microsoft.com/office/drawing/2014/main" id="{586659C2-229D-0171-3AC4-D153378A39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932" y="5758692"/>
              <a:ext cx="524532" cy="524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Subtitle 4">
              <a:extLst>
                <a:ext uri="{FF2B5EF4-FFF2-40B4-BE49-F238E27FC236}">
                  <a16:creationId xmlns:a16="http://schemas.microsoft.com/office/drawing/2014/main" id="{E8D0D06B-B093-3A6E-5C3E-48B899E4E6F3}"/>
                </a:ext>
              </a:extLst>
            </p:cNvPr>
            <p:cNvSpPr txBox="1">
              <a:spLocks/>
            </p:cNvSpPr>
            <p:nvPr/>
          </p:nvSpPr>
          <p:spPr>
            <a:xfrm>
              <a:off x="7600093" y="6300703"/>
              <a:ext cx="1197286" cy="454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sz="1050" dirty="0" err="1">
                  <a:solidFill>
                    <a:schemeClr val="bg1"/>
                  </a:solidFill>
                </a:rPr>
                <a:t>marcoparenzan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22A6F93-D419-2082-D795-E7E548831112}"/>
              </a:ext>
            </a:extLst>
          </p:cNvPr>
          <p:cNvGrpSpPr/>
          <p:nvPr/>
        </p:nvGrpSpPr>
        <p:grpSpPr>
          <a:xfrm>
            <a:off x="3739840" y="5363159"/>
            <a:ext cx="1251578" cy="986308"/>
            <a:chOff x="2924864" y="5815188"/>
            <a:chExt cx="1197286" cy="966291"/>
          </a:xfrm>
        </p:grpSpPr>
        <p:pic>
          <p:nvPicPr>
            <p:cNvPr id="20" name="Picture 19" descr="New Facebook Logo 2019 PNG Transparent &amp; SVG Vector - Freebie Supply">
              <a:extLst>
                <a:ext uri="{FF2B5EF4-FFF2-40B4-BE49-F238E27FC236}">
                  <a16:creationId xmlns:a16="http://schemas.microsoft.com/office/drawing/2014/main" id="{3B11CD8A-441F-BF6B-C296-36E666B85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9567" y="5815188"/>
              <a:ext cx="503754" cy="503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Subtitle 4">
              <a:extLst>
                <a:ext uri="{FF2B5EF4-FFF2-40B4-BE49-F238E27FC236}">
                  <a16:creationId xmlns:a16="http://schemas.microsoft.com/office/drawing/2014/main" id="{825FDD46-DE13-C811-10CB-50CB78396D9C}"/>
                </a:ext>
              </a:extLst>
            </p:cNvPr>
            <p:cNvSpPr txBox="1">
              <a:spLocks/>
            </p:cNvSpPr>
            <p:nvPr/>
          </p:nvSpPr>
          <p:spPr>
            <a:xfrm>
              <a:off x="2924864" y="6326612"/>
              <a:ext cx="1197286" cy="4548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14300" indent="0" algn="ctr">
                <a:buNone/>
              </a:pPr>
              <a:r>
                <a:rPr lang="en-US" sz="1050" dirty="0" err="1">
                  <a:solidFill>
                    <a:schemeClr val="bg1"/>
                  </a:solidFill>
                </a:rPr>
                <a:t>parenzanmarco</a:t>
              </a:r>
              <a:endParaRPr lang="en-US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2" name="Picture 21" descr="A person wearing glasses and a blue shirt&#10;&#10;Description automatically generated">
            <a:extLst>
              <a:ext uri="{FF2B5EF4-FFF2-40B4-BE49-F238E27FC236}">
                <a16:creationId xmlns:a16="http://schemas.microsoft.com/office/drawing/2014/main" id="{7B45D7D8-AA61-B556-5630-DC7F30423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70" y="3732651"/>
            <a:ext cx="1500449" cy="1500449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C25E-7B6D-4B73-BD09-22D333556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ATTENZIONE!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D7CECF-BCE9-48D8-B05E-DEE84C845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Tutti I </a:t>
            </a:r>
            <a:r>
              <a:rPr lang="en-US" err="1"/>
              <a:t>segnali</a:t>
            </a:r>
            <a:r>
              <a:rPr lang="en-US"/>
              <a:t> </a:t>
            </a:r>
            <a:r>
              <a:rPr lang="en-US" err="1"/>
              <a:t>esistono</a:t>
            </a:r>
            <a:r>
              <a:rPr lang="en-US"/>
              <a:t> </a:t>
            </a:r>
            <a:r>
              <a:rPr lang="en-US" err="1"/>
              <a:t>indipendentemente</a:t>
            </a:r>
            <a:r>
              <a:rPr lang="en-US"/>
              <a:t> da </a:t>
            </a:r>
            <a:r>
              <a:rPr lang="en-US" err="1"/>
              <a:t>velocità</a:t>
            </a:r>
            <a:r>
              <a:rPr lang="en-US"/>
              <a:t>, </a:t>
            </a:r>
            <a:r>
              <a:rPr lang="en-US" err="1"/>
              <a:t>invii</a:t>
            </a:r>
            <a:r>
              <a:rPr lang="en-US"/>
              <a:t>, </a:t>
            </a:r>
            <a:r>
              <a:rPr lang="en-US" err="1"/>
              <a:t>destinazioni</a:t>
            </a:r>
            <a:r>
              <a:rPr lang="en-US"/>
              <a:t>.</a:t>
            </a:r>
          </a:p>
          <a:p>
            <a:r>
              <a:rPr lang="en-US"/>
              <a:t>La </a:t>
            </a:r>
            <a:r>
              <a:rPr lang="en-US" err="1"/>
              <a:t>definizione</a:t>
            </a:r>
            <a:r>
              <a:rPr lang="en-US"/>
              <a:t> del </a:t>
            </a:r>
            <a:r>
              <a:rPr lang="en-US" err="1"/>
              <a:t>segnale</a:t>
            </a:r>
            <a:r>
              <a:rPr lang="en-US"/>
              <a:t> non </a:t>
            </a:r>
            <a:r>
              <a:rPr lang="en-US" err="1"/>
              <a:t>dipende</a:t>
            </a:r>
            <a:r>
              <a:rPr lang="en-US"/>
              <a:t> da come lo </a:t>
            </a:r>
            <a:r>
              <a:rPr lang="en-US" err="1"/>
              <a:t>uso</a:t>
            </a:r>
            <a:endParaRPr lang="en-US"/>
          </a:p>
          <a:p>
            <a:r>
              <a:rPr lang="en-US"/>
              <a:t>Es. Un </a:t>
            </a:r>
            <a:r>
              <a:rPr lang="en-US" err="1"/>
              <a:t>segnale</a:t>
            </a:r>
            <a:r>
              <a:rPr lang="en-US"/>
              <a:t> non è HOT o WARM o </a:t>
            </a:r>
            <a:r>
              <a:rPr lang="en-US" err="1"/>
              <a:t>dipendente</a:t>
            </a:r>
            <a:r>
              <a:rPr lang="en-US"/>
              <a:t> </a:t>
            </a:r>
            <a:r>
              <a:rPr lang="en-US" err="1"/>
              <a:t>dalla</a:t>
            </a:r>
            <a:r>
              <a:rPr lang="en-US"/>
              <a:t> </a:t>
            </a:r>
            <a:r>
              <a:rPr lang="en-US" err="1"/>
              <a:t>destinazione</a:t>
            </a:r>
            <a:r>
              <a:rPr lang="en-US"/>
              <a:t>. Tutti I </a:t>
            </a:r>
            <a:r>
              <a:rPr lang="en-US" err="1"/>
              <a:t>segnali</a:t>
            </a:r>
            <a:r>
              <a:rPr lang="en-US"/>
              <a:t> </a:t>
            </a:r>
            <a:r>
              <a:rPr lang="en-US" err="1"/>
              <a:t>esistono</a:t>
            </a:r>
            <a:r>
              <a:rPr lang="en-US"/>
              <a:t> e devo </a:t>
            </a:r>
            <a:r>
              <a:rPr lang="en-US" err="1"/>
              <a:t>poterli</a:t>
            </a:r>
            <a:r>
              <a:rPr lang="en-US"/>
              <a:t> </a:t>
            </a:r>
            <a:r>
              <a:rPr lang="en-US" err="1"/>
              <a:t>esportare</a:t>
            </a:r>
            <a:r>
              <a:rPr lang="en-US"/>
              <a:t> verso I file NRT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1539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4673C-41B3-546A-9887-F57FF32C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Bene: quale è il malessere?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7C17F-2EF3-472B-E40E-C5D63DB27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4815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156DD7-5954-6400-0906-5D8579F6C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Bene: quale è il malessere?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6EC743-5145-C0D3-B43D-F0DF74CD8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Aver mal interpretato il perchè.</a:t>
            </a:r>
          </a:p>
          <a:p>
            <a:r>
              <a:rPr lang="it-IT" dirty="0"/>
              <a:t>Perchè stiamo acquisendo i dati?</a:t>
            </a:r>
          </a:p>
          <a:p>
            <a:r>
              <a:rPr lang="it-IT" dirty="0"/>
              <a:t>Stiamo comprendendo correttamente le performance richieste?</a:t>
            </a:r>
          </a:p>
          <a:p>
            <a:r>
              <a:rPr lang="it-IT" dirty="0"/>
              <a:t>Stiamo comprendendo correttamente le necessità?</a:t>
            </a:r>
          </a:p>
        </p:txBody>
      </p:sp>
    </p:spTree>
    <p:extLst>
      <p:ext uri="{BB962C8B-B14F-4D97-AF65-F5344CB8AC3E}">
        <p14:creationId xmlns:p14="http://schemas.microsoft.com/office/powerpoint/2010/main" val="117317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 </a:t>
            </a:r>
            <a:br>
              <a:rPr lang="it-IT" dirty="0"/>
            </a:br>
            <a:r>
              <a:rPr lang="it-IT" dirty="0"/>
              <a:t>«backend»?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865CED-88E6-A7D3-84A9-E6136FC4D97C}"/>
              </a:ext>
            </a:extLst>
          </p:cNvPr>
          <p:cNvSpPr txBox="1"/>
          <p:nvPr/>
        </p:nvSpPr>
        <p:spPr>
          <a:xfrm>
            <a:off x="581891" y="1569027"/>
            <a:ext cx="53409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«</a:t>
            </a:r>
            <a:r>
              <a:rPr lang="en-US" sz="3200" b="0" i="0" dirty="0">
                <a:solidFill>
                  <a:srgbClr val="666666"/>
                </a:solidFill>
                <a:effectLst/>
                <a:latin typeface="Arial" panose="020B0604020202020204" pitchFamily="34" charset="0"/>
              </a:rPr>
              <a:t>The back end refers to parts of a computer application or a program's code that allow it to operate and that cannot be accessed by a user.”</a:t>
            </a:r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003247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it-IT" dirty="0"/>
              <a:t>Cos’è un backend IoT? Es. in Azure?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>
            <a:normAutofit/>
          </a:bodyPr>
          <a:lstStyle/>
          <a:p>
            <a:r>
              <a:rPr lang="it-IT" dirty="0"/>
              <a:t>Un vero backend «all-in-one» dietro Azure IoT Hub e dietro ad IoT Central</a:t>
            </a:r>
          </a:p>
          <a:p>
            <a:pPr lvl="1"/>
            <a:r>
              <a:rPr lang="it-IT" dirty="0"/>
              <a:t>L’architettura non è sempre un valore riconosciuto</a:t>
            </a:r>
          </a:p>
          <a:p>
            <a:r>
              <a:rPr lang="it-IT" dirty="0"/>
              <a:t>Dipendenza da IoT Hub e dai suoi «misunderstanding»</a:t>
            </a:r>
          </a:p>
          <a:p>
            <a:pPr lvl="1"/>
            <a:r>
              <a:rPr lang="it-IT" dirty="0"/>
              <a:t>MQTT Broker?</a:t>
            </a:r>
          </a:p>
          <a:p>
            <a:pPr lvl="1"/>
            <a:r>
              <a:rPr lang="it-IT" dirty="0"/>
              <a:t>AMQP Queues?</a:t>
            </a:r>
          </a:p>
          <a:p>
            <a:pPr lvl="1"/>
            <a:r>
              <a:rPr lang="it-IT" dirty="0"/>
              <a:t>Streaming?</a:t>
            </a:r>
          </a:p>
          <a:p>
            <a:r>
              <a:rPr lang="it-IT" dirty="0"/>
              <a:t>Un modello di costo (un po’ più) sostenibile</a:t>
            </a:r>
          </a:p>
          <a:p>
            <a:r>
              <a:rPr lang="it-IT" dirty="0"/>
              <a:t>L’esperienza di IoT Central è «piacevole»</a:t>
            </a:r>
          </a:p>
        </p:txBody>
      </p:sp>
    </p:spTree>
    <p:extLst>
      <p:ext uri="{BB962C8B-B14F-4D97-AF65-F5344CB8AC3E}">
        <p14:creationId xmlns:p14="http://schemas.microsoft.com/office/powerpoint/2010/main" val="3546775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A08355-16FC-E0E5-4B96-0A8423B8F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c’era fino ad adesso?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28C8B-2191-77CB-B8B4-148C9234B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Azure IoT Hub</a:t>
            </a:r>
          </a:p>
          <a:p>
            <a:r>
              <a:rPr lang="it-IT" dirty="0"/>
              <a:t>Azure Storage</a:t>
            </a:r>
          </a:p>
          <a:p>
            <a:r>
              <a:rPr lang="it-IT" dirty="0"/>
              <a:t>EventHub</a:t>
            </a:r>
          </a:p>
          <a:p>
            <a:r>
              <a:rPr lang="it-IT" dirty="0"/>
              <a:t>Il routing di Azure IoT Hub (verso Service Bus, EventHub, Azure Storage) </a:t>
            </a:r>
          </a:p>
          <a:p>
            <a:r>
              <a:rPr lang="it-IT" dirty="0"/>
              <a:t>Stream Analytics dietro IoT Hub</a:t>
            </a:r>
          </a:p>
          <a:p>
            <a:r>
              <a:rPr lang="it-IT" dirty="0"/>
              <a:t>Streaming Data Flow con Power BI (Premium per User)</a:t>
            </a:r>
          </a:p>
          <a:p>
            <a:r>
              <a:rPr lang="it-IT" dirty="0"/>
              <a:t>Azure Data Explorer (+EventHub +Azure Storage)</a:t>
            </a:r>
          </a:p>
          <a:p>
            <a:r>
              <a:rPr lang="it-IT" dirty="0"/>
              <a:t>Azure IoT Central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75458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Adesso qualcuno mi dà del matto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04FD688-E3AF-D649-CBD4-5E17DABAC0C9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" r="262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71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79555-AD2E-9367-DAC0-E8D27A0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[Dal 2022] Perchè Azure Synapse Analytics?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8863D-653F-15E7-9000-90A34141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Convergenza dei servizi runtime e supporto nativo alla pausa</a:t>
            </a:r>
          </a:p>
          <a:p>
            <a:r>
              <a:rPr lang="it-IT" dirty="0"/>
              <a:t>Convergenza verso Workspace e Studio experience (ADX work in progress)</a:t>
            </a:r>
          </a:p>
          <a:p>
            <a:r>
              <a:rPr lang="it-IT" dirty="0"/>
              <a:t>Serverless SQL Pool e pricing model</a:t>
            </a:r>
          </a:p>
          <a:p>
            <a:r>
              <a:rPr lang="it-IT" dirty="0"/>
              <a:t>External Table/Data Lake model</a:t>
            </a:r>
          </a:p>
          <a:p>
            <a:r>
              <a:rPr lang="it-IT" dirty="0"/>
              <a:t>SQL sia come linguaggio che come EndPoint</a:t>
            </a:r>
          </a:p>
          <a:p>
            <a:r>
              <a:rPr lang="it-IT" dirty="0"/>
              <a:t>Apache Spark interoperability</a:t>
            </a:r>
          </a:p>
          <a:p>
            <a:r>
              <a:rPr lang="it-IT" dirty="0"/>
              <a:t>Approccio Low Code</a:t>
            </a:r>
          </a:p>
          <a:p>
            <a:r>
              <a:rPr lang="it-IT" dirty="0"/>
              <a:t>Azure Synapse Analytics Links in vari servizi</a:t>
            </a:r>
          </a:p>
          <a:p>
            <a:endParaRPr lang="it-IT" dirty="0"/>
          </a:p>
          <a:p>
            <a:endParaRPr lang="it-IT" dirty="0"/>
          </a:p>
        </p:txBody>
      </p:sp>
      <p:pic>
        <p:nvPicPr>
          <p:cNvPr id="2" name="Picture 1" descr="Text, application&#10;&#10;Description automatically generated">
            <a:extLst>
              <a:ext uri="{FF2B5EF4-FFF2-40B4-BE49-F238E27FC236}">
                <a16:creationId xmlns:a16="http://schemas.microsoft.com/office/drawing/2014/main" id="{4D7D8ACF-9994-31C1-EF36-236E76BE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4" y="2490461"/>
            <a:ext cx="11159612" cy="3041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23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F2CE1-DCF4-29ED-B3D5-9656DC27A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provato a fare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6074F8-35A2-29E3-2371-42F337D1DF1D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rgbClr val="000000"/>
          </a:solidFill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SELECT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TOP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B5CEA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10</a:t>
            </a:r>
            <a:endParaRPr lang="it-IT" sz="1000" b="0" dirty="0">
              <a:solidFill>
                <a:srgbClr val="CCCCCC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'$.applicationId'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ApplicationId,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'$.deviceId'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DeviceId,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CAST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'$.enqueuedTime'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Datetime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EnqueuedTime,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'$.messageSource'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MessageSource,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'$.schema'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[schema],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'$.telemetry.ConnectionStatus'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ConnectionStatus,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'$.telemetry.EnergyAmountkWh'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EnergyAmountkWh,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'$.telemetry.PowerReading'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PowerReading,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'$.telemetry.VoltageReading'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VoltageReading,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CAST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'$.telemetry.StartDatetime'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DateTime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StartDatetime,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CAST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JSON_VALUE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'$.telemetry.EndDatetime'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DateTime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EndDatetime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FROM</a:t>
            </a:r>
            <a:endParaRPr lang="it-IT" sz="1000" b="0" dirty="0">
              <a:solidFill>
                <a:srgbClr val="CCCCCC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DCDCAA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OPENROWSET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    BULK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'https://acmecentraldataverse.blob.core.windows.net/smartmeter11/**'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    FORMAT </a:t>
            </a:r>
            <a:r>
              <a:rPr lang="it-IT" sz="1000" b="0" dirty="0">
                <a:solidFill>
                  <a:srgbClr val="D4D4D4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'CSV'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    FIELDQUOTE </a:t>
            </a:r>
            <a:r>
              <a:rPr lang="it-IT" sz="1000" b="0" dirty="0">
                <a:solidFill>
                  <a:srgbClr val="D4D4D4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'0x0b'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,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   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FIELDTERMINATOR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D4D4D4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=</a:t>
            </a:r>
            <a:r>
              <a:rPr lang="it-IT" sz="1000" b="0" dirty="0">
                <a:solidFill>
                  <a:srgbClr val="CE9178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'0x0b'</a:t>
            </a:r>
            <a:endParaRPr lang="it-IT" sz="1000" b="0" dirty="0">
              <a:solidFill>
                <a:srgbClr val="CCCCCC"/>
              </a:solidFill>
              <a:effectLst/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)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WITH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(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   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line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varchar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(max)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    ) </a:t>
            </a:r>
            <a:r>
              <a:rPr lang="it-IT" sz="1000" b="0" dirty="0">
                <a:solidFill>
                  <a:srgbClr val="569CD6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AS</a:t>
            </a:r>
            <a:r>
              <a:rPr lang="it-IT" sz="1000" b="0" dirty="0">
                <a:solidFill>
                  <a:srgbClr val="CCCCCC"/>
                </a:solidFill>
                <a:effectLst/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 [result]</a:t>
            </a:r>
          </a:p>
        </p:txBody>
      </p:sp>
    </p:spTree>
    <p:extLst>
      <p:ext uri="{BB962C8B-B14F-4D97-AF65-F5344CB8AC3E}">
        <p14:creationId xmlns:p14="http://schemas.microsoft.com/office/powerpoint/2010/main" val="1453819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C92CF-3858-681D-6CFD-31FE612E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Microsoft Fabric per l’IoT?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78B1-BA70-0ACE-5286-7D9ED9A01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5782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Chi sono?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204" y="145944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01" y="1443468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19" y="6227627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831315">
            <a:off x="6761710" y="5157833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23" y="1519799"/>
            <a:ext cx="2191497" cy="4281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2347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7356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48185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15855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28301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1778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451354" y="5336909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1837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1030" name="Picture 6" descr="Wanted dead or alive immagini e fotografie stock ad alta risoluzione - Alamy">
            <a:extLst>
              <a:ext uri="{FF2B5EF4-FFF2-40B4-BE49-F238E27FC236}">
                <a16:creationId xmlns:a16="http://schemas.microsoft.com/office/drawing/2014/main" id="{5D348E69-2FED-5B66-F15C-25261E800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355" y="1163752"/>
            <a:ext cx="3699161" cy="56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7469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1030" name="Picture 6" descr="Wanted dead or alive immagini e fotografie stock ad alta risoluzione - Alamy">
            <a:extLst>
              <a:ext uri="{FF2B5EF4-FFF2-40B4-BE49-F238E27FC236}">
                <a16:creationId xmlns:a16="http://schemas.microsoft.com/office/drawing/2014/main" id="{5D348E69-2FED-5B66-F15C-25261E8002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5355" y="1163752"/>
            <a:ext cx="3699161" cy="565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JSON? The most important questions explained simply ✓">
            <a:extLst>
              <a:ext uri="{FF2B5EF4-FFF2-40B4-BE49-F238E27FC236}">
                <a16:creationId xmlns:a16="http://schemas.microsoft.com/office/drawing/2014/main" id="{43F90160-1D7A-3375-3B6B-BD95D940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0699" y="3222019"/>
            <a:ext cx="3473817" cy="144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1073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BC4-C9EF-AB51-9DB3-7D71AC4C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Bufferizzare i dati con i file parquet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0F7655-ED4E-3FE6-3AE9-B1C0E727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7592" y="1520825"/>
            <a:ext cx="10138116" cy="4849813"/>
          </a:xfrm>
        </p:spPr>
      </p:pic>
    </p:spTree>
    <p:extLst>
      <p:ext uri="{BB962C8B-B14F-4D97-AF65-F5344CB8AC3E}">
        <p14:creationId xmlns:p14="http://schemas.microsoft.com/office/powerpoint/2010/main" val="3022924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35D3DD-B1B8-BE70-7B92-CDDE4C85209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2059781"/>
            <a:ext cx="889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983E5-7861-3C2B-E6CC-E294BBF9CD2F}"/>
              </a:ext>
            </a:extLst>
          </p:cNvPr>
          <p:cNvSpPr txBox="1"/>
          <p:nvPr/>
        </p:nvSpPr>
        <p:spPr>
          <a:xfrm>
            <a:off x="3301254" y="5606988"/>
            <a:ext cx="61363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https://piethein.medium.com/medallion-architecture-best-practices-for-managing-bronze-silver-and-gold-486de7c90055</a:t>
            </a:r>
            <a:r>
              <a:rPr lang="it-IT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6C5DDC-31E6-0722-29EA-CDFFD5A4B05A}"/>
              </a:ext>
            </a:extLst>
          </p:cNvPr>
          <p:cNvSpPr txBox="1"/>
          <p:nvPr/>
        </p:nvSpPr>
        <p:spPr>
          <a:xfrm>
            <a:off x="3301254" y="2059781"/>
            <a:ext cx="61363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4"/>
              </a:rPr>
              <a:t>https://www.databricks.com/glossary/medallion-architecture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594752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601-C2BC-A13E-1395-5A8203E2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1A9CB-429C-739D-7620-FB66BE58E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205" y="1831446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8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A28BF-8319-2BB5-94BE-132B206AC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si ispira e affianca Power BI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3A55AF-9B25-CC5B-BA81-696F064A0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94" y="1520825"/>
            <a:ext cx="10591512" cy="4849813"/>
          </a:xfrm>
        </p:spPr>
      </p:pic>
    </p:spTree>
    <p:extLst>
      <p:ext uri="{BB962C8B-B14F-4D97-AF65-F5344CB8AC3E}">
        <p14:creationId xmlns:p14="http://schemas.microsoft.com/office/powerpoint/2010/main" val="1016707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246F2-9946-2000-C963-275725EC8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Costi certi con Microsoft Fabric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8D77273-CEDC-01E2-D4FB-0DBA35294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848" y="1520825"/>
            <a:ext cx="10905603" cy="4849813"/>
          </a:xfrm>
        </p:spPr>
      </p:pic>
    </p:spTree>
    <p:extLst>
      <p:ext uri="{BB962C8B-B14F-4D97-AF65-F5344CB8AC3E}">
        <p14:creationId xmlns:p14="http://schemas.microsoft.com/office/powerpoint/2010/main" val="364738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B3D22-8BC3-5338-4B72-695EA3363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Understanding the Fabric UI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7A6C6D-26EB-875C-86EE-A6FE0EEFC2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546" y="1520825"/>
            <a:ext cx="9552207" cy="4849813"/>
          </a:xfrm>
        </p:spPr>
      </p:pic>
    </p:spTree>
    <p:extLst>
      <p:ext uri="{BB962C8B-B14F-4D97-AF65-F5344CB8AC3E}">
        <p14:creationId xmlns:p14="http://schemas.microsoft.com/office/powerpoint/2010/main" val="132190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660183" cy="1036292"/>
          </a:xfrm>
        </p:spPr>
        <p:txBody>
          <a:bodyPr/>
          <a:lstStyle/>
          <a:p>
            <a:r>
              <a:rPr lang="it-IT" dirty="0"/>
              <a:t>Cos’è un backend IoT? Es. in Azure?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20687"/>
            <a:ext cx="11519452" cy="4850295"/>
          </a:xfrm>
        </p:spPr>
        <p:txBody>
          <a:bodyPr>
            <a:normAutofit/>
          </a:bodyPr>
          <a:lstStyle/>
          <a:p>
            <a:r>
              <a:rPr lang="it-IT" dirty="0"/>
              <a:t>Un vero backend «all-in-one» dietro Azure IoT Hub e dietro ad IoT Central</a:t>
            </a:r>
          </a:p>
          <a:p>
            <a:pPr lvl="1"/>
            <a:r>
              <a:rPr lang="it-IT" dirty="0"/>
              <a:t>L’architettura non è sempre un valore riconosciuto</a:t>
            </a:r>
          </a:p>
          <a:p>
            <a:r>
              <a:rPr lang="it-IT" dirty="0"/>
              <a:t>Dipendenza da IoT Hub e dai suoi «misunderstanding»</a:t>
            </a:r>
          </a:p>
          <a:p>
            <a:pPr lvl="1"/>
            <a:r>
              <a:rPr lang="it-IT" dirty="0"/>
              <a:t>MQTT Broker?</a:t>
            </a:r>
          </a:p>
          <a:p>
            <a:pPr lvl="1"/>
            <a:r>
              <a:rPr lang="it-IT" dirty="0"/>
              <a:t>AMQP Queues?</a:t>
            </a:r>
          </a:p>
          <a:p>
            <a:pPr lvl="1"/>
            <a:r>
              <a:rPr lang="it-IT" dirty="0"/>
              <a:t>Streaming?</a:t>
            </a:r>
          </a:p>
          <a:p>
            <a:r>
              <a:rPr lang="it-IT" dirty="0"/>
              <a:t>Un modello di costo (un po’ più) sostenibile</a:t>
            </a:r>
          </a:p>
          <a:p>
            <a:r>
              <a:rPr lang="it-IT" dirty="0"/>
              <a:t>L’esperienza di IoT Central è «piacevole»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53A4D3-D037-989B-6EAE-A1140E0DA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4" y="1105188"/>
            <a:ext cx="831273" cy="8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75C8C23-EF15-BDB6-BD87-24AA181D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3" y="2055523"/>
            <a:ext cx="831273" cy="8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989300-A965-921C-8686-A18BB76C9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2" y="3737913"/>
            <a:ext cx="831273" cy="8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18FFEA-3C13-82BE-1433-B3CC214A3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61" y="4260814"/>
            <a:ext cx="831273" cy="83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982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Qualcosa è cambiato...</a:t>
            </a:r>
          </a:p>
        </p:txBody>
      </p:sp>
      <p:pic>
        <p:nvPicPr>
          <p:cNvPr id="5" name="Picture Placeholder 4" descr="CAMERA PSYCHO – Finalmente Qualcosa è Cambiato per Jack Nicholson |  CameraLook">
            <a:extLst>
              <a:ext uri="{FF2B5EF4-FFF2-40B4-BE49-F238E27FC236}">
                <a16:creationId xmlns:a16="http://schemas.microsoft.com/office/drawing/2014/main" id="{2C70C609-E8E4-D3FE-AAA2-EB91BD86CD9C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4" b="2454"/>
          <a:stretch>
            <a:fillRect/>
          </a:stretch>
        </p:blipFill>
        <p:spPr bwMode="auto">
          <a:xfrm>
            <a:off x="593725" y="1562100"/>
            <a:ext cx="5343525" cy="297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125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Un maestro...</a:t>
            </a: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8E96C75E-F451-ADC2-BBF0-351E1754AD3F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 r="9548"/>
          <a:stretch>
            <a:fillRect/>
          </a:stretch>
        </p:blipFill>
        <p:spPr bwMode="auto"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9872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247-6841-85A2-E40C-E658FB88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Arc Experience</a:t>
            </a:r>
            <a:br>
              <a:rPr lang="it-IT" dirty="0"/>
            </a:b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C3D63C-FBAE-69BC-67D7-8A21746569A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AKS EE (o Stack HCI o Kxs)</a:t>
            </a:r>
          </a:p>
          <a:p>
            <a:pPr lvl="1"/>
            <a:endParaRPr lang="it-IT" dirty="0"/>
          </a:p>
          <a:p>
            <a:endParaRPr lang="it-IT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68BF8AB-6CA0-886F-1CE8-02ABA48E3E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5" y="1490663"/>
            <a:ext cx="5321729" cy="486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086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1A247-6841-85A2-E40C-E658FB88B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Ignite News: Azure IoT Operations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0FB05FB-66C1-77C8-874A-A13F4AAC32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2430936"/>
            <a:ext cx="5562600" cy="29803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7F93F-C26C-9BCC-202C-C79C1056FEC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Industrial IoT != IoT Hub</a:t>
            </a:r>
          </a:p>
          <a:p>
            <a:r>
              <a:rPr lang="it-IT" dirty="0">
                <a:hlinkClick r:id="rId3"/>
              </a:rPr>
              <a:t>https://azurearcjumpstart.com/azure_arc_jumpstart/azure_edge_iot_ops/aio_manufacturing</a:t>
            </a:r>
            <a:r>
              <a:rPr lang="it-IT" dirty="0"/>
              <a:t> </a:t>
            </a:r>
          </a:p>
          <a:p>
            <a:endParaRPr lang="it-IT" dirty="0"/>
          </a:p>
        </p:txBody>
      </p:sp>
      <p:pic>
        <p:nvPicPr>
          <p:cNvPr id="7170" name="Picture 2" descr="No alt text provided for this image">
            <a:extLst>
              <a:ext uri="{FF2B5EF4-FFF2-40B4-BE49-F238E27FC236}">
                <a16:creationId xmlns:a16="http://schemas.microsoft.com/office/drawing/2014/main" id="{97E15345-BBFA-8710-FAC9-9A8678ADC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091" y="3298616"/>
            <a:ext cx="4835235" cy="29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0525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C92CF-3858-681D-6CFD-31FE612E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Caricare dati IoT in Fabric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78B1-BA70-0ACE-5286-7D9ED9A01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0665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112C8-6C1D-812E-E092-734D080E5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OneLake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C3036A9-B852-8E24-B27F-5D0F8823C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9652" y="1520825"/>
            <a:ext cx="9373995" cy="4849813"/>
          </a:xfrm>
        </p:spPr>
      </p:pic>
    </p:spTree>
    <p:extLst>
      <p:ext uri="{BB962C8B-B14F-4D97-AF65-F5344CB8AC3E}">
        <p14:creationId xmlns:p14="http://schemas.microsoft.com/office/powerpoint/2010/main" val="1550631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A400E-80F0-8B48-47F0-B4136BFA1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OneLake Shortcuts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2B18EE-0C9D-EB92-E0A1-ECC10B7F0E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265" y="1520825"/>
            <a:ext cx="10400769" cy="4849813"/>
          </a:xfrm>
        </p:spPr>
      </p:pic>
    </p:spTree>
    <p:extLst>
      <p:ext uri="{BB962C8B-B14F-4D97-AF65-F5344CB8AC3E}">
        <p14:creationId xmlns:p14="http://schemas.microsoft.com/office/powerpoint/2010/main" val="3640919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3A-34A7-EBE6-F379-9917C57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LakeHouse vs WareHouse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CB843-1666-8433-BF85-A7F2C8B57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4248" y="1520825"/>
            <a:ext cx="9764803" cy="4849813"/>
          </a:xfrm>
        </p:spPr>
      </p:pic>
    </p:spTree>
    <p:extLst>
      <p:ext uri="{BB962C8B-B14F-4D97-AF65-F5344CB8AC3E}">
        <p14:creationId xmlns:p14="http://schemas.microsoft.com/office/powerpoint/2010/main" val="21358507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B98BF-3DD9-0603-57BB-9A6CBEE32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 Experience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16C7B7A-21B1-EC32-29A0-52D9F5AE6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3" y="1520825"/>
            <a:ext cx="8760773" cy="4849813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E6CA7B-F001-FC5E-B0EE-87025EED5182}"/>
              </a:ext>
            </a:extLst>
          </p:cNvPr>
          <p:cNvSpPr/>
          <p:nvPr/>
        </p:nvSpPr>
        <p:spPr>
          <a:xfrm>
            <a:off x="8312727" y="3429000"/>
            <a:ext cx="2670464" cy="1735282"/>
          </a:xfrm>
          <a:custGeom>
            <a:avLst/>
            <a:gdLst>
              <a:gd name="connsiteX0" fmla="*/ 0 w 2670464"/>
              <a:gd name="connsiteY0" fmla="*/ 0 h 1735282"/>
              <a:gd name="connsiteX1" fmla="*/ 507388 w 2670464"/>
              <a:gd name="connsiteY1" fmla="*/ 0 h 1735282"/>
              <a:gd name="connsiteX2" fmla="*/ 961367 w 2670464"/>
              <a:gd name="connsiteY2" fmla="*/ 0 h 1735282"/>
              <a:gd name="connsiteX3" fmla="*/ 1548869 w 2670464"/>
              <a:gd name="connsiteY3" fmla="*/ 0 h 1735282"/>
              <a:gd name="connsiteX4" fmla="*/ 2056257 w 2670464"/>
              <a:gd name="connsiteY4" fmla="*/ 0 h 1735282"/>
              <a:gd name="connsiteX5" fmla="*/ 2670464 w 2670464"/>
              <a:gd name="connsiteY5" fmla="*/ 0 h 1735282"/>
              <a:gd name="connsiteX6" fmla="*/ 2670464 w 2670464"/>
              <a:gd name="connsiteY6" fmla="*/ 613133 h 1735282"/>
              <a:gd name="connsiteX7" fmla="*/ 2670464 w 2670464"/>
              <a:gd name="connsiteY7" fmla="*/ 1191560 h 1735282"/>
              <a:gd name="connsiteX8" fmla="*/ 2670464 w 2670464"/>
              <a:gd name="connsiteY8" fmla="*/ 1735282 h 1735282"/>
              <a:gd name="connsiteX9" fmla="*/ 2189780 w 2670464"/>
              <a:gd name="connsiteY9" fmla="*/ 1735282 h 1735282"/>
              <a:gd name="connsiteX10" fmla="*/ 1655688 w 2670464"/>
              <a:gd name="connsiteY10" fmla="*/ 1735282 h 1735282"/>
              <a:gd name="connsiteX11" fmla="*/ 1121595 w 2670464"/>
              <a:gd name="connsiteY11" fmla="*/ 1735282 h 1735282"/>
              <a:gd name="connsiteX12" fmla="*/ 614207 w 2670464"/>
              <a:gd name="connsiteY12" fmla="*/ 1735282 h 1735282"/>
              <a:gd name="connsiteX13" fmla="*/ 0 w 2670464"/>
              <a:gd name="connsiteY13" fmla="*/ 1735282 h 1735282"/>
              <a:gd name="connsiteX14" fmla="*/ 0 w 2670464"/>
              <a:gd name="connsiteY14" fmla="*/ 1122149 h 1735282"/>
              <a:gd name="connsiteX15" fmla="*/ 0 w 2670464"/>
              <a:gd name="connsiteY15" fmla="*/ 509016 h 1735282"/>
              <a:gd name="connsiteX16" fmla="*/ 0 w 2670464"/>
              <a:gd name="connsiteY16" fmla="*/ 0 h 1735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70464" h="1735282" extrusionOk="0">
                <a:moveTo>
                  <a:pt x="0" y="0"/>
                </a:moveTo>
                <a:cubicBezTo>
                  <a:pt x="124095" y="-4469"/>
                  <a:pt x="376527" y="42179"/>
                  <a:pt x="507388" y="0"/>
                </a:cubicBezTo>
                <a:cubicBezTo>
                  <a:pt x="638249" y="-42179"/>
                  <a:pt x="750081" y="18356"/>
                  <a:pt x="961367" y="0"/>
                </a:cubicBezTo>
                <a:cubicBezTo>
                  <a:pt x="1172653" y="-18356"/>
                  <a:pt x="1401624" y="21364"/>
                  <a:pt x="1548869" y="0"/>
                </a:cubicBezTo>
                <a:cubicBezTo>
                  <a:pt x="1696114" y="-21364"/>
                  <a:pt x="1923265" y="34665"/>
                  <a:pt x="2056257" y="0"/>
                </a:cubicBezTo>
                <a:cubicBezTo>
                  <a:pt x="2189249" y="-34665"/>
                  <a:pt x="2370517" y="12061"/>
                  <a:pt x="2670464" y="0"/>
                </a:cubicBezTo>
                <a:cubicBezTo>
                  <a:pt x="2702721" y="210456"/>
                  <a:pt x="2668839" y="345757"/>
                  <a:pt x="2670464" y="613133"/>
                </a:cubicBezTo>
                <a:cubicBezTo>
                  <a:pt x="2672089" y="880509"/>
                  <a:pt x="2633469" y="912685"/>
                  <a:pt x="2670464" y="1191560"/>
                </a:cubicBezTo>
                <a:cubicBezTo>
                  <a:pt x="2707459" y="1470435"/>
                  <a:pt x="2627675" y="1565796"/>
                  <a:pt x="2670464" y="1735282"/>
                </a:cubicBezTo>
                <a:cubicBezTo>
                  <a:pt x="2548795" y="1757133"/>
                  <a:pt x="2384379" y="1718577"/>
                  <a:pt x="2189780" y="1735282"/>
                </a:cubicBezTo>
                <a:cubicBezTo>
                  <a:pt x="1995181" y="1751987"/>
                  <a:pt x="1913713" y="1700761"/>
                  <a:pt x="1655688" y="1735282"/>
                </a:cubicBezTo>
                <a:cubicBezTo>
                  <a:pt x="1397663" y="1769803"/>
                  <a:pt x="1232729" y="1704253"/>
                  <a:pt x="1121595" y="1735282"/>
                </a:cubicBezTo>
                <a:cubicBezTo>
                  <a:pt x="1010461" y="1766311"/>
                  <a:pt x="746893" y="1676173"/>
                  <a:pt x="614207" y="1735282"/>
                </a:cubicBezTo>
                <a:cubicBezTo>
                  <a:pt x="481521" y="1794391"/>
                  <a:pt x="241494" y="1702228"/>
                  <a:pt x="0" y="1735282"/>
                </a:cubicBezTo>
                <a:cubicBezTo>
                  <a:pt x="-68020" y="1483055"/>
                  <a:pt x="36010" y="1336742"/>
                  <a:pt x="0" y="1122149"/>
                </a:cubicBezTo>
                <a:cubicBezTo>
                  <a:pt x="-36010" y="907556"/>
                  <a:pt x="9118" y="743805"/>
                  <a:pt x="0" y="509016"/>
                </a:cubicBezTo>
                <a:cubicBezTo>
                  <a:pt x="-9118" y="274227"/>
                  <a:pt x="46480" y="243975"/>
                  <a:pt x="0" y="0"/>
                </a:cubicBezTo>
                <a:close/>
              </a:path>
            </a:pathLst>
          </a:custGeom>
          <a:noFill/>
          <a:ln w="6350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28642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5EE46-EEA1-B958-958C-2841A62DA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EventStream</a:t>
            </a:r>
          </a:p>
        </p:txBody>
      </p:sp>
      <p:pic>
        <p:nvPicPr>
          <p:cNvPr id="1026" name="Picture 2" descr="Screenshot showing an Eventstream item overview.">
            <a:extLst>
              <a:ext uri="{FF2B5EF4-FFF2-40B4-BE49-F238E27FC236}">
                <a16:creationId xmlns:a16="http://schemas.microsoft.com/office/drawing/2014/main" id="{CAB0F7B4-0E45-F793-0E55-3065409A57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55" y="1520825"/>
            <a:ext cx="8573990" cy="484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948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09-F4A8-6E7F-C915-83B64E54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KQL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364F6-6AD4-DE36-2559-4A242FB8D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62014"/>
            <a:ext cx="5562600" cy="211822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A831-91EF-812A-2353-FB18DC80C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Streaming Ingestion</a:t>
            </a:r>
          </a:p>
          <a:p>
            <a:r>
              <a:rPr lang="it-IT" dirty="0"/>
              <a:t>Time &amp; Hash-based data partitioning</a:t>
            </a:r>
          </a:p>
          <a:p>
            <a:r>
              <a:rPr lang="it-IT" dirty="0"/>
              <a:t>Structured, Semistructured e free-text data</a:t>
            </a:r>
          </a:p>
        </p:txBody>
      </p:sp>
    </p:spTree>
    <p:extLst>
      <p:ext uri="{BB962C8B-B14F-4D97-AF65-F5344CB8AC3E}">
        <p14:creationId xmlns:p14="http://schemas.microsoft.com/office/powerpoint/2010/main" val="2441435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63327-AE7A-DAF3-1C75-4B4D47BE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dirty="0"/>
              <a:t>Data Pipeline: the Azure Data Factory Experience</a:t>
            </a:r>
          </a:p>
        </p:txBody>
      </p:sp>
      <p:pic>
        <p:nvPicPr>
          <p:cNvPr id="8194" name="Picture 2" descr="Screenshot of a Copy Data activity in Microsoft Fabric.">
            <a:extLst>
              <a:ext uri="{FF2B5EF4-FFF2-40B4-BE49-F238E27FC236}">
                <a16:creationId xmlns:a16="http://schemas.microsoft.com/office/drawing/2014/main" id="{E7D6DFAD-2BD7-17EC-184B-F932EDC13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519" y="1973955"/>
            <a:ext cx="5080261" cy="394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2328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Una sensazione costante</a:t>
            </a:r>
          </a:p>
        </p:txBody>
      </p:sp>
      <p:pic>
        <p:nvPicPr>
          <p:cNvPr id="2050" name="Picture 2" descr="Alcune note su “Spesso il male di vivere ho incontrato” di Eugenio Montale  – TRUCIOLI SAVONESI">
            <a:extLst>
              <a:ext uri="{FF2B5EF4-FFF2-40B4-BE49-F238E27FC236}">
                <a16:creationId xmlns:a16="http://schemas.microsoft.com/office/drawing/2014/main" id="{B17F7739-CAB2-D57B-EA1E-9FF08701CF6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2" b="12982"/>
          <a:stretch>
            <a:fillRect/>
          </a:stretch>
        </p:blipFill>
        <p:spPr bwMode="auto"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75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4684-8547-14E9-FD5A-78E25CD1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Flow: the Power Query experience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24EB69C-9B06-9A5E-1483-6AFC9E19E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383" y="1520825"/>
            <a:ext cx="10226533" cy="4849813"/>
          </a:xfrm>
        </p:spPr>
      </p:pic>
    </p:spTree>
    <p:extLst>
      <p:ext uri="{BB962C8B-B14F-4D97-AF65-F5344CB8AC3E}">
        <p14:creationId xmlns:p14="http://schemas.microsoft.com/office/powerpoint/2010/main" val="41587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44684-8547-14E9-FD5A-78E25CD15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Lakehouse REST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CD6FFF-B5CB-B25F-5116-2BB2EF85B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https://learn.microsoft.com/en-us/fabric/data-engineering/lakehouse-api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91116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C92CF-3858-681D-6CFD-31FE612E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Consumare i dati in Fabric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78B1-BA70-0ACE-5286-7D9ED9A01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12274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D0E-6D22-C4ED-85B5-57509E2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SQL Endpoints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6B71D-41A9-1D56-24D6-A7D65AAD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550" y="1520825"/>
            <a:ext cx="11160199" cy="4849813"/>
          </a:xfrm>
        </p:spPr>
      </p:pic>
    </p:spTree>
    <p:extLst>
      <p:ext uri="{BB962C8B-B14F-4D97-AF65-F5344CB8AC3E}">
        <p14:creationId xmlns:p14="http://schemas.microsoft.com/office/powerpoint/2010/main" val="1843963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C3C92CF-3858-681D-6CFD-31FE612EF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278B1-BA70-0ACE-5286-7D9ED9A01B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5185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FC7D-439E-6BB8-8E26-69F349AAB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 Microsoft Fabric (and Arc)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893E1F6-5200-440D-1A11-4D4CF23B0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https://aka.ms/fabric-learn</a:t>
            </a:r>
            <a:r>
              <a:rPr lang="it-IT" dirty="0"/>
              <a:t>   </a:t>
            </a:r>
          </a:p>
          <a:p>
            <a:r>
              <a:rPr lang="it-IT" dirty="0">
                <a:hlinkClick r:id="rId3"/>
              </a:rPr>
              <a:t>https://aka.ms/fabric-docs</a:t>
            </a:r>
            <a:r>
              <a:rPr lang="it-IT" dirty="0"/>
              <a:t> </a:t>
            </a:r>
          </a:p>
          <a:p>
            <a:r>
              <a:rPr lang="it-IT" dirty="0">
                <a:hlinkClick r:id="rId4"/>
              </a:rPr>
              <a:t>https://aka.ms/fabric-community</a:t>
            </a:r>
            <a:r>
              <a:rPr lang="it-IT" dirty="0"/>
              <a:t> </a:t>
            </a:r>
          </a:p>
          <a:p>
            <a:r>
              <a:rPr lang="it-IT" dirty="0">
                <a:hlinkClick r:id="rId5"/>
              </a:rPr>
              <a:t>https://aka.ms/fabric-webinar-series</a:t>
            </a:r>
            <a:r>
              <a:rPr lang="it-IT" dirty="0"/>
              <a:t>  </a:t>
            </a:r>
          </a:p>
          <a:p>
            <a:r>
              <a:rPr lang="it-IT" dirty="0"/>
              <a:t>Fabric Espresso Series: </a:t>
            </a:r>
            <a:r>
              <a:rPr lang="it-IT" dirty="0">
                <a:hlinkClick r:id="rId6"/>
              </a:rPr>
              <a:t>https://www.youtube.com/@AzureSynapse</a:t>
            </a:r>
            <a:endParaRPr lang="it-IT" dirty="0"/>
          </a:p>
          <a:p>
            <a:r>
              <a:rPr lang="it-IT" dirty="0">
                <a:hlinkClick r:id="rId7"/>
              </a:rPr>
              <a:t>https://azurearcjumpstart.com/</a:t>
            </a:r>
            <a:endParaRPr lang="it-IT" dirty="0"/>
          </a:p>
          <a:p>
            <a:r>
              <a:rPr lang="it-IT" dirty="0">
                <a:hlinkClick r:id="rId8"/>
              </a:rPr>
              <a:t>https://azurearcjumpstart.com/azure_arc_jumpstart/azure_edge_iot_ops/aio_manufacturing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64626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1">
            <a:extLst>
              <a:ext uri="{FF2B5EF4-FFF2-40B4-BE49-F238E27FC236}">
                <a16:creationId xmlns:a16="http://schemas.microsoft.com/office/drawing/2014/main" id="{8898B591-A26D-5F3B-5DF5-0DD8F7774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rgbClr val="BF2E1B"/>
              </a:gs>
              <a:gs pos="80000">
                <a:srgbClr val="A352FF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" name="Immagine 2">
            <a:extLst>
              <a:ext uri="{FF2B5EF4-FFF2-40B4-BE49-F238E27FC236}">
                <a16:creationId xmlns:a16="http://schemas.microsoft.com/office/drawing/2014/main" id="{5467365D-BD91-7680-3246-81473F096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" y="1653122"/>
            <a:ext cx="12192000" cy="5302751"/>
          </a:xfrm>
          <a:prstGeom prst="rect">
            <a:avLst/>
          </a:prstGeom>
        </p:spPr>
      </p:pic>
      <p:sp>
        <p:nvSpPr>
          <p:cNvPr id="11" name="Rettangolo con angoli arrotondati 3">
            <a:extLst>
              <a:ext uri="{FF2B5EF4-FFF2-40B4-BE49-F238E27FC236}">
                <a16:creationId xmlns:a16="http://schemas.microsoft.com/office/drawing/2014/main" id="{5994D9C8-5653-B524-5560-E1840EA263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5485" y="2244199"/>
            <a:ext cx="2588941" cy="2676804"/>
          </a:xfrm>
          <a:prstGeom prst="roundRect">
            <a:avLst>
              <a:gd name="adj" fmla="val 5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7" name="Gruppo 61">
            <a:extLst>
              <a:ext uri="{FF2B5EF4-FFF2-40B4-BE49-F238E27FC236}">
                <a16:creationId xmlns:a16="http://schemas.microsoft.com/office/drawing/2014/main" id="{3F71381B-ED7A-D0BA-73B1-A4028231B4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0844" y="439702"/>
            <a:ext cx="4363145" cy="1552072"/>
            <a:chOff x="2890837" y="2257591"/>
            <a:chExt cx="6410325" cy="2342818"/>
          </a:xfrm>
        </p:grpSpPr>
        <p:pic>
          <p:nvPicPr>
            <p:cNvPr id="9" name="Elemento grafico 57">
              <a:extLst>
                <a:ext uri="{FF2B5EF4-FFF2-40B4-BE49-F238E27FC236}">
                  <a16:creationId xmlns:a16="http://schemas.microsoft.com/office/drawing/2014/main" id="{73928D77-0D1E-6884-8027-E68F57ABD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890837" y="4400384"/>
              <a:ext cx="6410325" cy="200025"/>
            </a:xfrm>
            <a:prstGeom prst="rect">
              <a:avLst/>
            </a:prstGeom>
          </p:spPr>
        </p:pic>
        <p:pic>
          <p:nvPicPr>
            <p:cNvPr id="8" name="Elemento grafico 5">
              <a:extLst>
                <a:ext uri="{FF2B5EF4-FFF2-40B4-BE49-F238E27FC236}">
                  <a16:creationId xmlns:a16="http://schemas.microsoft.com/office/drawing/2014/main" id="{04CB2971-2F06-6202-135B-34B7811DA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90837" y="2257591"/>
              <a:ext cx="6410325" cy="1914314"/>
            </a:xfrm>
            <a:prstGeom prst="rect">
              <a:avLst/>
            </a:prstGeom>
          </p:spPr>
        </p:pic>
      </p:grpSp>
      <p:sp>
        <p:nvSpPr>
          <p:cNvPr id="4" name="Titolo 4">
            <a:extLst>
              <a:ext uri="{FF2B5EF4-FFF2-40B4-BE49-F238E27FC236}">
                <a16:creationId xmlns:a16="http://schemas.microsoft.com/office/drawing/2014/main" id="{D2D81507-599B-4806-D916-729A65A08DA9}"/>
              </a:ext>
            </a:extLst>
          </p:cNvPr>
          <p:cNvSpPr txBox="1">
            <a:spLocks/>
          </p:cNvSpPr>
          <p:nvPr/>
        </p:nvSpPr>
        <p:spPr>
          <a:xfrm>
            <a:off x="3182274" y="4866227"/>
            <a:ext cx="5800284" cy="119628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4000" b="1" kern="1200" dirty="0">
                <a:solidFill>
                  <a:srgbClr val="BD271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it-IT" sz="4800" dirty="0">
                <a:solidFill>
                  <a:schemeClr val="bg1"/>
                </a:solidFill>
                <a:latin typeface="+mn-lt"/>
              </a:rPr>
              <a:t>Valuta la sessione</a:t>
            </a:r>
          </a:p>
          <a:p>
            <a:pPr algn="ctr">
              <a:lnSpc>
                <a:spcPct val="100000"/>
              </a:lnSpc>
            </a:pPr>
            <a:r>
              <a:rPr lang="it-IT" sz="4800" dirty="0">
                <a:solidFill>
                  <a:schemeClr val="bg1"/>
                </a:solidFill>
                <a:latin typeface="+mn-lt"/>
              </a:rPr>
              <a:t>G R A Z I E 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27E7D7-FB02-3BF9-1FB7-C737C6B578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68" y="2396593"/>
            <a:ext cx="2380952" cy="2380952"/>
          </a:xfrm>
          <a:prstGeom prst="rect">
            <a:avLst/>
          </a:prstGeom>
        </p:spPr>
      </p:pic>
      <p:sp>
        <p:nvSpPr>
          <p:cNvPr id="2" name="Subtitle 4">
            <a:extLst>
              <a:ext uri="{FF2B5EF4-FFF2-40B4-BE49-F238E27FC236}">
                <a16:creationId xmlns:a16="http://schemas.microsoft.com/office/drawing/2014/main" id="{12FD317E-264A-C06F-AAF5-6E1F7B4655AB}"/>
              </a:ext>
            </a:extLst>
          </p:cNvPr>
          <p:cNvSpPr txBox="1">
            <a:spLocks/>
          </p:cNvSpPr>
          <p:nvPr/>
        </p:nvSpPr>
        <p:spPr>
          <a:xfrm>
            <a:off x="70340" y="5678684"/>
            <a:ext cx="6482546" cy="1051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lnSpc>
                <a:spcPct val="50000"/>
              </a:lnSpc>
              <a:buNone/>
            </a:pPr>
            <a:r>
              <a:rPr lang="en-US" sz="2000" b="1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Marco Parenzan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2000" b="1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Senior Solution Architect @ beanTech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MVP Azure / Community Lead @ 1nn0va</a:t>
            </a:r>
          </a:p>
          <a:p>
            <a:pPr marL="114300" indent="0">
              <a:lnSpc>
                <a:spcPct val="50000"/>
              </a:lnSpc>
              <a:buNone/>
            </a:pPr>
            <a:endParaRPr lang="en-US" sz="16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14300" indent="0">
              <a:lnSpc>
                <a:spcPct val="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marco.parenzan@1nn0va.it</a:t>
            </a:r>
          </a:p>
        </p:txBody>
      </p:sp>
    </p:spTree>
    <p:extLst>
      <p:ext uri="{BB962C8B-B14F-4D97-AF65-F5344CB8AC3E}">
        <p14:creationId xmlns:p14="http://schemas.microsoft.com/office/powerpoint/2010/main" val="1587421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525" y="1319492"/>
            <a:ext cx="5418945" cy="1539441"/>
          </a:xfrm>
        </p:spPr>
        <p:txBody>
          <a:bodyPr/>
          <a:lstStyle/>
          <a:p>
            <a:r>
              <a:rPr lang="it-IT" dirty="0"/>
              <a:t>Una malessere costante</a:t>
            </a:r>
          </a:p>
        </p:txBody>
      </p:sp>
      <p:pic>
        <p:nvPicPr>
          <p:cNvPr id="2052" name="Picture 4" descr="Psicodigitale - 5 Domande Che Lo Psicologo Ti Chiede In Seduta">
            <a:extLst>
              <a:ext uri="{FF2B5EF4-FFF2-40B4-BE49-F238E27FC236}">
                <a16:creationId xmlns:a16="http://schemas.microsoft.com/office/drawing/2014/main" id="{33E04DA3-2C81-4DDD-67D4-C27362826AE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8319"/>
          <a:stretch>
            <a:fillRect/>
          </a:stretch>
        </p:blipFill>
        <p:spPr bwMode="auto"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087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94673C-41B3-546A-9887-F57FF32C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 WPC 2022   : l’IoT Industriale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7C17F-2EF3-472B-E40E-C5D63DB274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4">
            <a:extLst>
              <a:ext uri="{FF2B5EF4-FFF2-40B4-BE49-F238E27FC236}">
                <a16:creationId xmlns:a16="http://schemas.microsoft.com/office/drawing/2014/main" id="{63676837-13BC-FA63-72BD-B303D4A7E6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946" y="3607549"/>
            <a:ext cx="3489143" cy="112031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165111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3876-8213-434D-BDC9-AD6702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Telemetria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57AD1-7ED8-49BC-908F-B42460E9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dividono</a:t>
            </a:r>
            <a:r>
              <a:rPr lang="en-US" dirty="0"/>
              <a:t> in due </a:t>
            </a:r>
            <a:r>
              <a:rPr lang="en-US" dirty="0" err="1"/>
              <a:t>famiglie</a:t>
            </a:r>
            <a:endParaRPr lang="en-US" dirty="0"/>
          </a:p>
          <a:p>
            <a:pPr lvl="1"/>
            <a:r>
              <a:rPr lang="en-US" dirty="0" err="1"/>
              <a:t>segnali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un </a:t>
            </a:r>
            <a:r>
              <a:rPr lang="en-US" dirty="0" err="1"/>
              <a:t>numero</a:t>
            </a:r>
            <a:r>
              <a:rPr lang="en-US" dirty="0"/>
              <a:t> finite di </a:t>
            </a:r>
            <a:r>
              <a:rPr lang="en-US" dirty="0" err="1"/>
              <a:t>stati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Arrivano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  <a:p>
            <a:pPr lvl="2"/>
            <a:r>
              <a:rPr lang="en-US" dirty="0"/>
              <a:t>Si </a:t>
            </a:r>
            <a:r>
              <a:rPr lang="en-US" dirty="0" err="1"/>
              <a:t>muovono</a:t>
            </a:r>
            <a:r>
              <a:rPr lang="en-US" dirty="0"/>
              <a:t> on change</a:t>
            </a:r>
          </a:p>
          <a:p>
            <a:pPr lvl="2"/>
            <a:r>
              <a:rPr lang="en-US" dirty="0"/>
              <a:t>Non </a:t>
            </a:r>
            <a:r>
              <a:rPr lang="en-US" dirty="0" err="1"/>
              <a:t>arrivano</a:t>
            </a:r>
            <a:r>
              <a:rPr lang="en-US" dirty="0"/>
              <a:t> </a:t>
            </a:r>
            <a:r>
              <a:rPr lang="en-US" dirty="0" err="1"/>
              <a:t>campionate</a:t>
            </a:r>
            <a:endParaRPr lang="en-US" dirty="0"/>
          </a:p>
          <a:p>
            <a:pPr lvl="2"/>
            <a:r>
              <a:rPr lang="en-US" dirty="0"/>
              <a:t>Uno </a:t>
            </a:r>
            <a:r>
              <a:rPr lang="en-US" dirty="0" err="1"/>
              <a:t>allarme</a:t>
            </a:r>
            <a:r>
              <a:rPr lang="en-US" dirty="0"/>
              <a:t> è uno </a:t>
            </a:r>
            <a:r>
              <a:rPr lang="en-US" dirty="0" err="1"/>
              <a:t>stato</a:t>
            </a:r>
            <a:r>
              <a:rPr lang="en-US" dirty="0"/>
              <a:t>. </a:t>
            </a:r>
            <a:r>
              <a:rPr lang="en-US" dirty="0" err="1"/>
              <a:t>All’inizio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tutti </a:t>
            </a:r>
            <a:r>
              <a:rPr lang="en-US" dirty="0" err="1"/>
              <a:t>negativi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Campionamento</a:t>
            </a:r>
            <a:r>
              <a:rPr lang="en-US" dirty="0"/>
              <a:t> I </a:t>
            </a:r>
            <a:r>
              <a:rPr lang="en-US" dirty="0" err="1"/>
              <a:t>grandezze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</a:t>
            </a:r>
            <a:r>
              <a:rPr lang="en-US" dirty="0" err="1"/>
              <a:t>variazione</a:t>
            </a:r>
            <a:r>
              <a:rPr lang="en-US" dirty="0"/>
              <a:t> continuo)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con una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frequenza</a:t>
            </a:r>
            <a:r>
              <a:rPr lang="en-US" dirty="0"/>
              <a:t> (2min)</a:t>
            </a:r>
          </a:p>
          <a:p>
            <a:pPr lvl="2"/>
            <a:r>
              <a:rPr lang="en-US" dirty="0" err="1"/>
              <a:t>Uploadate</a:t>
            </a:r>
            <a:r>
              <a:rPr lang="en-US" dirty="0"/>
              <a:t> in un file parquet*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760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137B-A11C-49AF-A344-97328705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dati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EB33-83E1-4DC8-BBB2-FB073858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Cosa </a:t>
            </a:r>
            <a:r>
              <a:rPr lang="en-US" dirty="0" err="1"/>
              <a:t>significa</a:t>
            </a:r>
            <a:r>
              <a:rPr lang="en-US" dirty="0"/>
              <a:t> Hot//NRT//Warm?</a:t>
            </a:r>
          </a:p>
          <a:p>
            <a:r>
              <a:rPr lang="en-US" dirty="0"/>
              <a:t>Hot=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/</a:t>
            </a:r>
            <a:r>
              <a:rPr lang="en-US" dirty="0" err="1"/>
              <a:t>Usufruiti</a:t>
            </a:r>
            <a:r>
              <a:rPr lang="en-US" dirty="0"/>
              <a:t> “senza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passato</a:t>
            </a:r>
            <a:r>
              <a:rPr lang="en-US" dirty="0"/>
              <a:t> </a:t>
            </a:r>
            <a:r>
              <a:rPr lang="en-US" dirty="0" err="1"/>
              <a:t>troppo</a:t>
            </a:r>
            <a:r>
              <a:rPr lang="en-US" dirty="0"/>
              <a:t> tempo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successo</a:t>
            </a:r>
            <a:r>
              <a:rPr lang="en-US" dirty="0"/>
              <a:t> 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informato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Hot e NRT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percepiti</a:t>
            </a:r>
            <a:r>
              <a:rPr lang="en-US" dirty="0"/>
              <a:t> come </a:t>
            </a:r>
            <a:r>
              <a:rPr lang="en-US" dirty="0" err="1"/>
              <a:t>equivalenti</a:t>
            </a:r>
            <a:endParaRPr lang="en-US" dirty="0"/>
          </a:p>
          <a:p>
            <a:r>
              <a:rPr lang="en-US" dirty="0"/>
              <a:t>Warm=</a:t>
            </a:r>
            <a:r>
              <a:rPr lang="en-US" dirty="0" err="1"/>
              <a:t>Dati</a:t>
            </a:r>
            <a:r>
              <a:rPr lang="en-US" dirty="0"/>
              <a:t> la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fruizione</a:t>
            </a:r>
            <a:r>
              <a:rPr lang="en-US" dirty="0"/>
              <a:t> non è </a:t>
            </a:r>
            <a:r>
              <a:rPr lang="en-US" dirty="0" err="1"/>
              <a:t>importante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di performance </a:t>
            </a:r>
            <a:r>
              <a:rPr lang="en-US" dirty="0" err="1"/>
              <a:t>sono</a:t>
            </a:r>
            <a:r>
              <a:rPr lang="en-US" dirty="0"/>
              <a:t> Warm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file NRT in upstream verso cloud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Warm</a:t>
            </a:r>
          </a:p>
          <a:p>
            <a:r>
              <a:rPr lang="en-US" dirty="0"/>
              <a:t>COLD=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l’invio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è </a:t>
            </a:r>
            <a:r>
              <a:rPr lang="en-US" dirty="0" err="1"/>
              <a:t>indipendente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generati</a:t>
            </a:r>
            <a:r>
              <a:rPr lang="en-US" dirty="0"/>
              <a:t> (</a:t>
            </a:r>
            <a:r>
              <a:rPr lang="en-US" dirty="0" err="1"/>
              <a:t>schedulazione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da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(MES, ERP, CRM)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7819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vs Sampling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L’informazione</a:t>
            </a:r>
            <a:r>
              <a:rPr lang="en-US"/>
              <a:t> </a:t>
            </a:r>
            <a:r>
              <a:rPr lang="en-US" err="1"/>
              <a:t>principale</a:t>
            </a:r>
            <a:r>
              <a:rPr lang="en-US"/>
              <a:t> è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Acquisizione</a:t>
            </a:r>
            <a:r>
              <a:rPr lang="en-US"/>
              <a:t>/Sampling e </a:t>
            </a:r>
            <a:r>
              <a:rPr lang="en-US" err="1"/>
              <a:t>invio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verso </a:t>
            </a:r>
            <a:r>
              <a:rPr lang="en-US" err="1"/>
              <a:t>l’OEM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due </a:t>
            </a:r>
            <a:r>
              <a:rPr lang="en-US" err="1"/>
              <a:t>informazioni</a:t>
            </a:r>
            <a:r>
              <a:rPr lang="en-US"/>
              <a:t> </a:t>
            </a:r>
            <a:r>
              <a:rPr lang="en-US" err="1"/>
              <a:t>completamente</a:t>
            </a:r>
            <a:r>
              <a:rPr lang="en-US"/>
              <a:t> separate.</a:t>
            </a:r>
          </a:p>
          <a:p>
            <a:r>
              <a:rPr lang="it-IT"/>
              <a:t>Il fatto che leggo un segnale con un sampling di 1HZ, o 30Hz o 10KHz non significa che questo dato sia «hot».</a:t>
            </a:r>
          </a:p>
          <a:p>
            <a:r>
              <a:rPr lang="it-IT"/>
              <a:t>Qualunque sia la frequenza di campionamento, la frequenza con cui inviare i dati all’OEM è diversa.</a:t>
            </a:r>
          </a:p>
          <a:p>
            <a:r>
              <a:rPr lang="it-IT"/>
              <a:t>Quindi io posso mandare un segnale a 30Hz anche ogni due minuti all’OEM via NRT.</a:t>
            </a:r>
          </a:p>
        </p:txBody>
      </p:sp>
    </p:spTree>
    <p:extLst>
      <p:ext uri="{BB962C8B-B14F-4D97-AF65-F5344CB8AC3E}">
        <p14:creationId xmlns:p14="http://schemas.microsoft.com/office/powerpoint/2010/main" val="11998724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PT_#RoadToWPC" id="{33F0F625-03D0-4EC2-8386-103D4DF538D3}" vid="{93CA8DCB-5321-4020-800C-905F6A36FC7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igrationWizIdPermissions xmlns="c16c8e6c-5f33-4a2f-b0f5-e867314360fd" xsi:nil="true"/>
    <MigrationWizIdDocumentLibraryPermissions xmlns="c16c8e6c-5f33-4a2f-b0f5-e867314360fd" xsi:nil="true"/>
    <MigrationWizId xmlns="c16c8e6c-5f33-4a2f-b0f5-e867314360fd" xsi:nil="true"/>
    <MigrationWizIdPermissionLevels xmlns="c16c8e6c-5f33-4a2f-b0f5-e867314360fd" xsi:nil="true"/>
    <MigrationWizIdSecurityGroups xmlns="c16c8e6c-5f33-4a2f-b0f5-e867314360fd" xsi:nil="true"/>
    <lcf76f155ced4ddcb4097134ff3c332f xmlns="c16c8e6c-5f33-4a2f-b0f5-e867314360fd">
      <Terms xmlns="http://schemas.microsoft.com/office/infopath/2007/PartnerControls"/>
    </lcf76f155ced4ddcb4097134ff3c332f>
    <TaxCatchAll xmlns="7bc38eb8-dac7-4a44-a2c1-45076341eb92" xsi:nil="true"/>
    <MediaLengthInSeconds xmlns="c16c8e6c-5f33-4a2f-b0f5-e867314360fd" xsi:nil="true"/>
    <SharedWithUsers xmlns="7bc38eb8-dac7-4a44-a2c1-45076341eb92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2B8B37EB8EAAE49A1FF4B0B6D18B8C5" ma:contentTypeVersion="22" ma:contentTypeDescription="Creare un nuovo documento." ma:contentTypeScope="" ma:versionID="a97142a17b149e540ad6876aa2d1c0e4">
  <xsd:schema xmlns:xsd="http://www.w3.org/2001/XMLSchema" xmlns:xs="http://www.w3.org/2001/XMLSchema" xmlns:p="http://schemas.microsoft.com/office/2006/metadata/properties" xmlns:ns2="c16c8e6c-5f33-4a2f-b0f5-e867314360fd" xmlns:ns3="7bc38eb8-dac7-4a44-a2c1-45076341eb92" targetNamespace="http://schemas.microsoft.com/office/2006/metadata/properties" ma:root="true" ma:fieldsID="29f5c01a4b11dc33555ca3296b55a420" ns2:_="" ns3:_="">
    <xsd:import namespace="c16c8e6c-5f33-4a2f-b0f5-e867314360fd"/>
    <xsd:import namespace="7bc38eb8-dac7-4a44-a2c1-45076341eb92"/>
    <xsd:element name="properties">
      <xsd:complexType>
        <xsd:sequence>
          <xsd:element name="documentManagement">
            <xsd:complexType>
              <xsd:all>
                <xsd:element ref="ns2:MigrationWizId" minOccurs="0"/>
                <xsd:element ref="ns2:MigrationWizIdPermissions" minOccurs="0"/>
                <xsd:element ref="ns2:MigrationWizIdPermissionLevels" minOccurs="0"/>
                <xsd:element ref="ns2:MigrationWizIdDocumentLibraryPermissions" minOccurs="0"/>
                <xsd:element ref="ns2:MigrationWizIdSecurityGroups" minOccurs="0"/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6c8e6c-5f33-4a2f-b0f5-e867314360fd" elementFormDefault="qualified">
    <xsd:import namespace="http://schemas.microsoft.com/office/2006/documentManagement/types"/>
    <xsd:import namespace="http://schemas.microsoft.com/office/infopath/2007/PartnerControls"/>
    <xsd:element name="MigrationWizId" ma:index="8" nillable="true" ma:displayName="MigrationWizId" ma:internalName="MigrationWizId">
      <xsd:simpleType>
        <xsd:restriction base="dms:Text"/>
      </xsd:simpleType>
    </xsd:element>
    <xsd:element name="MigrationWizIdPermissions" ma:index="9" nillable="true" ma:displayName="MigrationWizIdPermissions" ma:internalName="MigrationWizIdPermissions">
      <xsd:simpleType>
        <xsd:restriction base="dms:Text"/>
      </xsd:simpleType>
    </xsd:element>
    <xsd:element name="MigrationWizIdPermissionLevels" ma:index="10" nillable="true" ma:displayName="MigrationWizIdPermissionLevels" ma:internalName="MigrationWizIdPermissionLevels">
      <xsd:simpleType>
        <xsd:restriction base="dms:Text"/>
      </xsd:simpleType>
    </xsd:element>
    <xsd:element name="MigrationWizIdDocumentLibraryPermissions" ma:index="11" nillable="true" ma:displayName="MigrationWizIdDocumentLibraryPermissions" ma:internalName="MigrationWizIdDocumentLibraryPermissions">
      <xsd:simpleType>
        <xsd:restriction base="dms:Text"/>
      </xsd:simpleType>
    </xsd:element>
    <xsd:element name="MigrationWizIdSecurityGroups" ma:index="12" nillable="true" ma:displayName="MigrationWizIdSecurityGroups" ma:internalName="MigrationWizIdSecurityGroups">
      <xsd:simpleType>
        <xsd:restriction base="dms:Text"/>
      </xsd:simpleType>
    </xsd:element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6" nillable="true" ma:taxonomy="true" ma:internalName="lcf76f155ced4ddcb4097134ff3c332f" ma:taxonomyFieldName="MediaServiceImageTags" ma:displayName="Tag immagine" ma:readOnly="false" ma:fieldId="{5cf76f15-5ced-4ddc-b409-7134ff3c332f}" ma:taxonomyMulti="true" ma:sspId="c9aca922-bb37-43c1-8e07-ec8a9ae0b9a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8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38eb8-dac7-4a44-a2c1-45076341eb92" elementFormDefault="qualified">
    <xsd:import namespace="http://schemas.microsoft.com/office/2006/documentManagement/types"/>
    <xsd:import namespace="http://schemas.microsoft.com/office/infopath/2007/PartnerControls"/>
    <xsd:element name="SharedWithUsers" ma:index="23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4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TaxCatchAll" ma:index="27" nillable="true" ma:displayName="Taxonomy Catch All Column" ma:hidden="true" ma:list="{b7064790-6eac-4c01-b102-70d4cb2521e2}" ma:internalName="TaxCatchAll" ma:showField="CatchAllData" ma:web="7bc38eb8-dac7-4a44-a2c1-45076341eb9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F5D22E-A467-4BDA-8994-5D4B51BDC6B4}">
  <ds:schemaRefs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c16c8e6c-5f33-4a2f-b0f5-e867314360fd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7bc38eb8-dac7-4a44-a2c1-45076341eb9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9FC48DF-5820-4929-9764-969A6D4656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6c8e6c-5f33-4a2f-b0f5-e867314360fd"/>
    <ds:schemaRef ds:uri="7bc38eb8-dac7-4a44-a2c1-45076341eb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PPT_#RoadToWPC</Template>
  <TotalTime>3519</TotalTime>
  <Words>1237</Words>
  <Application>Microsoft Office PowerPoint</Application>
  <PresentationFormat>Widescreen</PresentationFormat>
  <Paragraphs>173</Paragraphs>
  <Slides>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Cascadia Code SemiBold</vt:lpstr>
      <vt:lpstr>Open Sans</vt:lpstr>
      <vt:lpstr>Open Sans Light</vt:lpstr>
      <vt:lpstr>Tema di Office</vt:lpstr>
      <vt:lpstr>Microsoft Fabric per l'IoT  (e non solo)</vt:lpstr>
      <vt:lpstr>Chi sono?</vt:lpstr>
      <vt:lpstr>Un maestro...</vt:lpstr>
      <vt:lpstr>Una sensazione costante</vt:lpstr>
      <vt:lpstr>Una malessere costante</vt:lpstr>
      <vt:lpstr>Da WPC 2022   : l’IoT Industriale</vt:lpstr>
      <vt:lpstr>Telemetria</vt:lpstr>
      <vt:lpstr>Flussi dati</vt:lpstr>
      <vt:lpstr>Hot vs Sampling</vt:lpstr>
      <vt:lpstr>ATTENZIONE!</vt:lpstr>
      <vt:lpstr>Bene: quale è il malessere?</vt:lpstr>
      <vt:lpstr>Bene: quale è il malessere?</vt:lpstr>
      <vt:lpstr>Cos’è un  «backend»?</vt:lpstr>
      <vt:lpstr>Cos’è un backend IoT? Es. in Azure?</vt:lpstr>
      <vt:lpstr>Cosa c’era fino ad adesso?</vt:lpstr>
      <vt:lpstr>Adesso qualcuno mi dà del matto</vt:lpstr>
      <vt:lpstr>[Dal 2022] Perchè Azure Synapse Analytics?</vt:lpstr>
      <vt:lpstr>Cosa ho provato a fare</vt:lpstr>
      <vt:lpstr>Perchè Microsoft Fabric per l’IoT?</vt:lpstr>
      <vt:lpstr>«Voglio un colpevole»</vt:lpstr>
      <vt:lpstr>«Voglio un colpevole»</vt:lpstr>
      <vt:lpstr>Bufferizzare i dati con i file parquet</vt:lpstr>
      <vt:lpstr>Facts: Medallion Architecture</vt:lpstr>
      <vt:lpstr>Facts: Medallion Architecture</vt:lpstr>
      <vt:lpstr>Fabric si ispira e affianca Power BI</vt:lpstr>
      <vt:lpstr>Costi certi con Microsoft Fabric </vt:lpstr>
      <vt:lpstr>Understanding the Fabric UI</vt:lpstr>
      <vt:lpstr>Cos’è un backend IoT? Es. in Azure?</vt:lpstr>
      <vt:lpstr>Qualcosa è cambiato...</vt:lpstr>
      <vt:lpstr>Azure Arc Experience </vt:lpstr>
      <vt:lpstr>Ignite News: Azure IoT Operations</vt:lpstr>
      <vt:lpstr>Caricare dati IoT in Fabric</vt:lpstr>
      <vt:lpstr>OneLake</vt:lpstr>
      <vt:lpstr>OneLake Shortcuts</vt:lpstr>
      <vt:lpstr>LakeHouse vs WareHouse</vt:lpstr>
      <vt:lpstr>Real Time Analytics Experience</vt:lpstr>
      <vt:lpstr>Real Time Analytics: EventStream</vt:lpstr>
      <vt:lpstr>Real Time Analytics: KQL Database</vt:lpstr>
      <vt:lpstr>Data Pipeline: the Azure Data Factory Experience</vt:lpstr>
      <vt:lpstr>Data Flow: the Power Query experience</vt:lpstr>
      <vt:lpstr>Lakehouse REST API</vt:lpstr>
      <vt:lpstr>Consumare i dati in Fabric</vt:lpstr>
      <vt:lpstr>Two SQL Endpoints</vt:lpstr>
      <vt:lpstr>Conclusioni</vt:lpstr>
      <vt:lpstr>Learn Microsoft Fabric (and Arc)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Ponte</dc:creator>
  <cp:lastModifiedBy>Marco Parenzan</cp:lastModifiedBy>
  <cp:revision>21</cp:revision>
  <dcterms:created xsi:type="dcterms:W3CDTF">2023-09-13T12:34:53Z</dcterms:created>
  <dcterms:modified xsi:type="dcterms:W3CDTF">2023-11-30T07:24:28Z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0x01010012B8B37EB8EAAE49A1FF4B0B6D18B8C5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